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5"/>
  </p:notesMasterIdLst>
  <p:sldIdLst>
    <p:sldId id="281" r:id="rId3"/>
    <p:sldId id="295" r:id="rId4"/>
    <p:sldId id="263" r:id="rId5"/>
    <p:sldId id="261" r:id="rId6"/>
    <p:sldId id="296" r:id="rId7"/>
    <p:sldId id="294" r:id="rId8"/>
    <p:sldId id="297" r:id="rId9"/>
    <p:sldId id="290" r:id="rId10"/>
    <p:sldId id="302" r:id="rId11"/>
    <p:sldId id="299" r:id="rId12"/>
    <p:sldId id="300" r:id="rId13"/>
    <p:sldId id="301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2"/>
  </p:normalViewPr>
  <p:slideViewPr>
    <p:cSldViewPr snapToGrid="0" snapToObjects="1">
      <p:cViewPr varScale="1">
        <p:scale>
          <a:sx n="83" d="100"/>
          <a:sy n="83" d="100"/>
        </p:scale>
        <p:origin x="142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528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adilha\AppData\Local\Microsoft\Windows\INetCache\Content.Outlook\TV7WCKS8\Atua&#231;&#227;o%20comit&#234;s%20territoriais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adilha\AppData\Local\Microsoft\Windows\INetCache\Content.Outlook\TV7WCKS8\Atua&#231;&#227;o%20comit&#234;s%20territoriais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adilha\AppData\Local\Microsoft\Windows\INetCache\Content.Outlook\TV7WCKS8\Atua&#231;&#227;o%20comit&#234;s%20territoriais%20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adilha\AppData\Local\Microsoft\Windows\INetCache\Content.Outlook\TV7WCKS8\Atua&#231;&#227;o%20comit&#234;s%20territoriais%20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Comitês constituídos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2E-4A7E-9729-3960C98B64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2E-4A7E-9729-3960C98B64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Planilha1!$C$1:$D$1</c:f>
              <c:strCache>
                <c:ptCount val="2"/>
                <c:pt idx="0">
                  <c:v>Sim </c:v>
                </c:pt>
                <c:pt idx="1">
                  <c:v>Não</c:v>
                </c:pt>
              </c:strCache>
            </c:strRef>
          </c:cat>
          <c:val>
            <c:numRef>
              <c:f>Planilha1!$C$2:$D$2</c:f>
              <c:numCache>
                <c:formatCode>General</c:formatCode>
                <c:ptCount val="2"/>
                <c:pt idx="0">
                  <c:v>18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2E-4A7E-9729-3960C98B6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Formação de Lideranças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B2-49E5-9121-D6606048CC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B2-49E5-9121-D6606048CC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Planilha1!$C$1:$D$1</c:f>
              <c:strCache>
                <c:ptCount val="2"/>
                <c:pt idx="0">
                  <c:v>Sim </c:v>
                </c:pt>
                <c:pt idx="1">
                  <c:v>Não</c:v>
                </c:pt>
              </c:strCache>
            </c:strRef>
          </c:cat>
          <c:val>
            <c:numRef>
              <c:f>Planilha1!$C$2:$D$2</c:f>
              <c:numCache>
                <c:formatCode>General</c:formatCode>
                <c:ptCount val="2"/>
                <c:pt idx="0">
                  <c:v>18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B2-49E5-9121-D6606048C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/>
              <a:t>Planejamento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D7-496B-9A1C-D16627C16A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D7-496B-9A1C-D16627C16A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D7-496B-9A1C-D16627C16A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Planilha1!$C$5:$E$5</c:f>
              <c:strCache>
                <c:ptCount val="3"/>
                <c:pt idx="0">
                  <c:v>Sem planejamento</c:v>
                </c:pt>
                <c:pt idx="1">
                  <c:v>Iniciado</c:v>
                </c:pt>
                <c:pt idx="2">
                  <c:v>Finalizado</c:v>
                </c:pt>
              </c:strCache>
            </c:strRef>
          </c:cat>
          <c:val>
            <c:numRef>
              <c:f>Planilha1!$C$6:$E$6</c:f>
              <c:numCache>
                <c:formatCode>General</c:formatCode>
                <c:ptCount val="3"/>
                <c:pt idx="0">
                  <c:v>2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D7-496B-9A1C-D16627C16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/>
              <a:t>Planejamentos para FOPEME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1246955648145983E-3"/>
          <c:y val="0.14334127894837378"/>
          <c:w val="0.97441081779676053"/>
          <c:h val="0.791131990381506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5D8-4B93-8341-11B9EB802ED0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5D8-4B93-8341-11B9EB802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Planilha1!$C$10:$E$10</c:f>
              <c:strCache>
                <c:ptCount val="3"/>
                <c:pt idx="0">
                  <c:v>Abril</c:v>
                </c:pt>
                <c:pt idx="1">
                  <c:v>Maio</c:v>
                </c:pt>
                <c:pt idx="2">
                  <c:v>Junho</c:v>
                </c:pt>
              </c:strCache>
            </c:strRef>
          </c:cat>
          <c:val>
            <c:numRef>
              <c:f>Planilha1!$C$11:$E$11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D8-4B93-8341-11B9EB802ED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94930256"/>
        <c:axId val="1394928176"/>
      </c:barChart>
      <c:catAx>
        <c:axId val="139493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4928176"/>
        <c:crosses val="autoZero"/>
        <c:auto val="1"/>
        <c:lblAlgn val="ctr"/>
        <c:lblOffset val="100"/>
        <c:noMultiLvlLbl val="0"/>
      </c:catAx>
      <c:valAx>
        <c:axId val="139492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493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8CAEB-F85A-4F51-BAA6-419D728B517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228983F-08FA-413B-AA79-98C60504A5C9}">
      <dgm:prSet phldrT="[Texto]"/>
      <dgm:spPr/>
      <dgm:t>
        <a:bodyPr/>
        <a:lstStyle/>
        <a:p>
          <a:r>
            <a:rPr lang="pt-BR"/>
            <a:t>FOPEME</a:t>
          </a:r>
        </a:p>
      </dgm:t>
    </dgm:pt>
    <dgm:pt modelId="{44D6812C-3B03-4AC3-8D26-2258AD44D8C8}" type="parTrans" cxnId="{54999B42-39BB-442D-9A63-9D0712144F1B}">
      <dgm:prSet/>
      <dgm:spPr/>
      <dgm:t>
        <a:bodyPr/>
        <a:lstStyle/>
        <a:p>
          <a:endParaRPr lang="pt-BR"/>
        </a:p>
      </dgm:t>
    </dgm:pt>
    <dgm:pt modelId="{48DCC05E-655C-4C45-B8D8-56C546E0AFE0}" type="sibTrans" cxnId="{54999B42-39BB-442D-9A63-9D0712144F1B}">
      <dgm:prSet/>
      <dgm:spPr/>
      <dgm:t>
        <a:bodyPr/>
        <a:lstStyle/>
        <a:p>
          <a:endParaRPr lang="pt-BR"/>
        </a:p>
      </dgm:t>
    </dgm:pt>
    <dgm:pt modelId="{D1E19490-9B68-42A8-8D67-31ECCC2A4AF9}">
      <dgm:prSet phldrT="[Texto]"/>
      <dgm:spPr/>
      <dgm:t>
        <a:bodyPr/>
        <a:lstStyle/>
        <a:p>
          <a:r>
            <a:rPr lang="pt-BR" dirty="0"/>
            <a:t>COMITÊ TERRITORIAL</a:t>
          </a:r>
        </a:p>
      </dgm:t>
    </dgm:pt>
    <dgm:pt modelId="{5F3CE807-50F1-43B4-BA92-6CC732C9C45C}" type="parTrans" cxnId="{393E514D-8141-4D87-B467-271E596C1777}">
      <dgm:prSet/>
      <dgm:spPr/>
      <dgm:t>
        <a:bodyPr/>
        <a:lstStyle/>
        <a:p>
          <a:endParaRPr lang="pt-BR"/>
        </a:p>
      </dgm:t>
    </dgm:pt>
    <dgm:pt modelId="{41BFBF65-7E3E-42EF-91BD-AA8C42A20606}" type="sibTrans" cxnId="{393E514D-8141-4D87-B467-271E596C1777}">
      <dgm:prSet/>
      <dgm:spPr/>
      <dgm:t>
        <a:bodyPr/>
        <a:lstStyle/>
        <a:p>
          <a:endParaRPr lang="pt-BR"/>
        </a:p>
      </dgm:t>
    </dgm:pt>
    <dgm:pt modelId="{1ED30315-6E5B-4A4B-AFEA-A2A2AAF0E597}">
      <dgm:prSet phldrT="[Texto]"/>
      <dgm:spPr/>
      <dgm:t>
        <a:bodyPr/>
        <a:lstStyle/>
        <a:p>
          <a:r>
            <a:rPr lang="pt-BR"/>
            <a:t>COMITÊ  GESTOR MUNICIPAL</a:t>
          </a:r>
        </a:p>
      </dgm:t>
    </dgm:pt>
    <dgm:pt modelId="{34C34B36-E582-4E11-A748-2095787AFBE3}" type="parTrans" cxnId="{E10C245A-B575-4EA8-90E3-773E81E79ECF}">
      <dgm:prSet/>
      <dgm:spPr/>
      <dgm:t>
        <a:bodyPr/>
        <a:lstStyle/>
        <a:p>
          <a:endParaRPr lang="pt-BR"/>
        </a:p>
      </dgm:t>
    </dgm:pt>
    <dgm:pt modelId="{79738C1A-E8D1-4000-A622-6DF7C7D6C4F3}" type="sibTrans" cxnId="{E10C245A-B575-4EA8-90E3-773E81E79ECF}">
      <dgm:prSet/>
      <dgm:spPr/>
      <dgm:t>
        <a:bodyPr/>
        <a:lstStyle/>
        <a:p>
          <a:endParaRPr lang="pt-BR"/>
        </a:p>
      </dgm:t>
    </dgm:pt>
    <dgm:pt modelId="{4709D613-0B71-4B08-B780-26C8FB0F9742}">
      <dgm:prSet phldrT="[Texto]"/>
      <dgm:spPr/>
      <dgm:t>
        <a:bodyPr/>
        <a:lstStyle/>
        <a:p>
          <a:r>
            <a:rPr lang="pt-BR" dirty="0"/>
            <a:t>MUNICÍPIO</a:t>
          </a:r>
        </a:p>
      </dgm:t>
    </dgm:pt>
    <dgm:pt modelId="{A0F044BF-69B7-4069-9E8D-E84A4955A4EB}" type="parTrans" cxnId="{B470EBD8-B6A6-4C74-9CEF-9AD2355E32BD}">
      <dgm:prSet/>
      <dgm:spPr/>
      <dgm:t>
        <a:bodyPr/>
        <a:lstStyle/>
        <a:p>
          <a:endParaRPr lang="pt-BR"/>
        </a:p>
      </dgm:t>
    </dgm:pt>
    <dgm:pt modelId="{0DF91B92-FEBB-4A2C-B2A0-01048EFCA476}" type="sibTrans" cxnId="{B470EBD8-B6A6-4C74-9CEF-9AD2355E32BD}">
      <dgm:prSet/>
      <dgm:spPr/>
      <dgm:t>
        <a:bodyPr/>
        <a:lstStyle/>
        <a:p>
          <a:endParaRPr lang="pt-BR"/>
        </a:p>
      </dgm:t>
    </dgm:pt>
    <dgm:pt modelId="{D1A2B289-587E-4A74-9937-728500AB6A18}">
      <dgm:prSet phldrT="[Texto]"/>
      <dgm:spPr/>
      <dgm:t>
        <a:bodyPr/>
        <a:lstStyle/>
        <a:p>
          <a:r>
            <a:rPr lang="pt-BR"/>
            <a:t>COMITÊ TERRITORIAL</a:t>
          </a:r>
        </a:p>
      </dgm:t>
    </dgm:pt>
    <dgm:pt modelId="{9881C0B5-B35E-4AED-9FBC-992F2B43AFFC}" type="parTrans" cxnId="{C3D353B8-9E43-46E1-B7DD-E3CEFB53FC95}">
      <dgm:prSet/>
      <dgm:spPr/>
      <dgm:t>
        <a:bodyPr/>
        <a:lstStyle/>
        <a:p>
          <a:endParaRPr lang="pt-BR"/>
        </a:p>
      </dgm:t>
    </dgm:pt>
    <dgm:pt modelId="{D478F9AC-9B4D-479C-9800-A7DCFACA40A2}" type="sibTrans" cxnId="{C3D353B8-9E43-46E1-B7DD-E3CEFB53FC95}">
      <dgm:prSet/>
      <dgm:spPr/>
      <dgm:t>
        <a:bodyPr/>
        <a:lstStyle/>
        <a:p>
          <a:endParaRPr lang="pt-BR"/>
        </a:p>
      </dgm:t>
    </dgm:pt>
    <dgm:pt modelId="{48FA9F3D-3ACF-4B63-813D-464AD73415C5}">
      <dgm:prSet phldrT="[Texto]"/>
      <dgm:spPr/>
      <dgm:t>
        <a:bodyPr/>
        <a:lstStyle/>
        <a:p>
          <a:r>
            <a:rPr lang="pt-BR"/>
            <a:t>COMITÊ  GESTOR MUNICIPAL</a:t>
          </a:r>
        </a:p>
      </dgm:t>
    </dgm:pt>
    <dgm:pt modelId="{CDC534EF-5E93-4D7E-A527-3BFA9A255B74}" type="parTrans" cxnId="{4F84B488-4707-40D9-8898-653F418ED190}">
      <dgm:prSet/>
      <dgm:spPr/>
      <dgm:t>
        <a:bodyPr/>
        <a:lstStyle/>
        <a:p>
          <a:endParaRPr lang="pt-BR"/>
        </a:p>
      </dgm:t>
    </dgm:pt>
    <dgm:pt modelId="{2B488D57-894C-4C39-926B-F1627349B3FE}" type="sibTrans" cxnId="{4F84B488-4707-40D9-8898-653F418ED190}">
      <dgm:prSet/>
      <dgm:spPr/>
      <dgm:t>
        <a:bodyPr/>
        <a:lstStyle/>
        <a:p>
          <a:endParaRPr lang="pt-BR"/>
        </a:p>
      </dgm:t>
    </dgm:pt>
    <dgm:pt modelId="{50111A47-852A-42EB-9840-50ABA988ED51}">
      <dgm:prSet/>
      <dgm:spPr/>
      <dgm:t>
        <a:bodyPr/>
        <a:lstStyle/>
        <a:p>
          <a:r>
            <a:rPr lang="pt-BR" dirty="0"/>
            <a:t>COMITÊ GESTOR MUNICIPA</a:t>
          </a:r>
        </a:p>
      </dgm:t>
    </dgm:pt>
    <dgm:pt modelId="{789BA1E2-4BEB-4A27-BF1B-B148BAB842C4}" type="parTrans" cxnId="{A624EA8B-CBA1-4C7D-9979-4661AE9B905F}">
      <dgm:prSet/>
      <dgm:spPr/>
      <dgm:t>
        <a:bodyPr/>
        <a:lstStyle/>
        <a:p>
          <a:endParaRPr lang="pt-BR"/>
        </a:p>
      </dgm:t>
    </dgm:pt>
    <dgm:pt modelId="{292E6688-2960-4EC6-A474-15C071B8B1EF}" type="sibTrans" cxnId="{A624EA8B-CBA1-4C7D-9979-4661AE9B905F}">
      <dgm:prSet/>
      <dgm:spPr/>
      <dgm:t>
        <a:bodyPr/>
        <a:lstStyle/>
        <a:p>
          <a:endParaRPr lang="pt-BR"/>
        </a:p>
      </dgm:t>
    </dgm:pt>
    <dgm:pt modelId="{975401D5-1D6E-4B9B-B058-FA716A601EFD}">
      <dgm:prSet/>
      <dgm:spPr/>
      <dgm:t>
        <a:bodyPr/>
        <a:lstStyle/>
        <a:p>
          <a:r>
            <a:rPr lang="pt-BR" dirty="0"/>
            <a:t>MUNICÍPIO</a:t>
          </a:r>
        </a:p>
      </dgm:t>
    </dgm:pt>
    <dgm:pt modelId="{D2FFE0BF-9CB3-4AEC-BE9B-BB92ED638F7C}" type="parTrans" cxnId="{A9EBE03A-1072-430F-84B7-6E4F27506DEE}">
      <dgm:prSet/>
      <dgm:spPr/>
      <dgm:t>
        <a:bodyPr/>
        <a:lstStyle/>
        <a:p>
          <a:endParaRPr lang="pt-BR"/>
        </a:p>
      </dgm:t>
    </dgm:pt>
    <dgm:pt modelId="{8C086588-3E22-4E9E-9DE2-0407EC32435D}" type="sibTrans" cxnId="{A9EBE03A-1072-430F-84B7-6E4F27506DEE}">
      <dgm:prSet/>
      <dgm:spPr/>
      <dgm:t>
        <a:bodyPr/>
        <a:lstStyle/>
        <a:p>
          <a:endParaRPr lang="pt-BR"/>
        </a:p>
      </dgm:t>
    </dgm:pt>
    <dgm:pt modelId="{7AA21A19-1896-4782-B774-F5AAC78F4BA4}">
      <dgm:prSet phldrT="[Texto]"/>
      <dgm:spPr/>
      <dgm:t>
        <a:bodyPr/>
        <a:lstStyle/>
        <a:p>
          <a:r>
            <a:rPr lang="pt-BR" dirty="0"/>
            <a:t>AGÊNCIA, ORGANIZAÇÃO TERRITORIAL</a:t>
          </a:r>
        </a:p>
      </dgm:t>
    </dgm:pt>
    <dgm:pt modelId="{FB0F1168-7F38-43CF-B9BF-C14A0A9C0D9A}" type="parTrans" cxnId="{2207DF08-37A0-4056-9795-D5BDCCFD550F}">
      <dgm:prSet/>
      <dgm:spPr/>
      <dgm:t>
        <a:bodyPr/>
        <a:lstStyle/>
        <a:p>
          <a:endParaRPr lang="pt-BR"/>
        </a:p>
      </dgm:t>
    </dgm:pt>
    <dgm:pt modelId="{27C88935-C490-46E7-BB13-2A66AD12F880}" type="sibTrans" cxnId="{2207DF08-37A0-4056-9795-D5BDCCFD550F}">
      <dgm:prSet/>
      <dgm:spPr/>
      <dgm:t>
        <a:bodyPr/>
        <a:lstStyle/>
        <a:p>
          <a:endParaRPr lang="pt-BR"/>
        </a:p>
      </dgm:t>
    </dgm:pt>
    <dgm:pt modelId="{80A0763C-26D9-4BE5-9AD5-87A130255285}" type="pres">
      <dgm:prSet presAssocID="{EF28CAEB-F85A-4F51-BAA6-419D728B5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AC9D2D-AE08-4861-8FD2-ACDDFF2EDC65}" type="pres">
      <dgm:prSet presAssocID="{2228983F-08FA-413B-AA79-98C60504A5C9}" presName="hierRoot1" presStyleCnt="0"/>
      <dgm:spPr/>
    </dgm:pt>
    <dgm:pt modelId="{D6B92745-3A2D-414A-8AE8-C5843C28211D}" type="pres">
      <dgm:prSet presAssocID="{2228983F-08FA-413B-AA79-98C60504A5C9}" presName="composite" presStyleCnt="0"/>
      <dgm:spPr/>
    </dgm:pt>
    <dgm:pt modelId="{877E3270-47CB-4B19-8A0D-E9927218C218}" type="pres">
      <dgm:prSet presAssocID="{2228983F-08FA-413B-AA79-98C60504A5C9}" presName="image" presStyleLbl="node0" presStyleIdx="0" presStyleCnt="2" custLinFactNeighborX="201" custLinFactNeighborY="-586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2934C6DE-1F2F-483F-BE70-4A901A4F7191}" type="pres">
      <dgm:prSet presAssocID="{2228983F-08FA-413B-AA79-98C60504A5C9}" presName="text" presStyleLbl="revTx" presStyleIdx="0" presStyleCnt="9">
        <dgm:presLayoutVars>
          <dgm:chPref val="3"/>
        </dgm:presLayoutVars>
      </dgm:prSet>
      <dgm:spPr/>
    </dgm:pt>
    <dgm:pt modelId="{EA21FB20-2402-4939-A31A-B9DC5A214BCF}" type="pres">
      <dgm:prSet presAssocID="{2228983F-08FA-413B-AA79-98C60504A5C9}" presName="hierChild2" presStyleCnt="0"/>
      <dgm:spPr/>
    </dgm:pt>
    <dgm:pt modelId="{1CADC8DC-C467-4014-80ED-E4A55C95E1BA}" type="pres">
      <dgm:prSet presAssocID="{5F3CE807-50F1-43B4-BA92-6CC732C9C45C}" presName="Name10" presStyleLbl="parChTrans1D2" presStyleIdx="0" presStyleCnt="2"/>
      <dgm:spPr/>
    </dgm:pt>
    <dgm:pt modelId="{9AD0767E-52C6-4F96-9E9F-09A984D7148A}" type="pres">
      <dgm:prSet presAssocID="{D1E19490-9B68-42A8-8D67-31ECCC2A4AF9}" presName="hierRoot2" presStyleCnt="0"/>
      <dgm:spPr/>
    </dgm:pt>
    <dgm:pt modelId="{DF651483-91B5-4F27-9738-1A199A6A9453}" type="pres">
      <dgm:prSet presAssocID="{D1E19490-9B68-42A8-8D67-31ECCC2A4AF9}" presName="composite2" presStyleCnt="0"/>
      <dgm:spPr/>
    </dgm:pt>
    <dgm:pt modelId="{2B5A2A15-85A8-4562-9E62-A3248594A224}" type="pres">
      <dgm:prSet presAssocID="{D1E19490-9B68-42A8-8D67-31ECCC2A4AF9}" presName="image2" presStyleLbl="node2" presStyleIdx="0" presStyleCnt="2"/>
      <dgm:spPr/>
    </dgm:pt>
    <dgm:pt modelId="{EC1184A5-585D-4E21-B579-868383BC7979}" type="pres">
      <dgm:prSet presAssocID="{D1E19490-9B68-42A8-8D67-31ECCC2A4AF9}" presName="text2" presStyleLbl="revTx" presStyleIdx="1" presStyleCnt="9">
        <dgm:presLayoutVars>
          <dgm:chPref val="3"/>
        </dgm:presLayoutVars>
      </dgm:prSet>
      <dgm:spPr/>
    </dgm:pt>
    <dgm:pt modelId="{42986D8D-C02D-41A5-AE69-B6226C3B6E08}" type="pres">
      <dgm:prSet presAssocID="{D1E19490-9B68-42A8-8D67-31ECCC2A4AF9}" presName="hierChild3" presStyleCnt="0"/>
      <dgm:spPr/>
    </dgm:pt>
    <dgm:pt modelId="{DBCA249B-321F-4BAE-8881-50967BF5B068}" type="pres">
      <dgm:prSet presAssocID="{34C34B36-E582-4E11-A748-2095787AFBE3}" presName="Name17" presStyleLbl="parChTrans1D3" presStyleIdx="0" presStyleCnt="5"/>
      <dgm:spPr/>
    </dgm:pt>
    <dgm:pt modelId="{8B984EFE-2836-49BD-876E-6FFCE4E10CD3}" type="pres">
      <dgm:prSet presAssocID="{1ED30315-6E5B-4A4B-AFEA-A2A2AAF0E597}" presName="hierRoot3" presStyleCnt="0"/>
      <dgm:spPr/>
    </dgm:pt>
    <dgm:pt modelId="{89274511-6BEA-4B27-A36D-2B8651D428BB}" type="pres">
      <dgm:prSet presAssocID="{1ED30315-6E5B-4A4B-AFEA-A2A2AAF0E597}" presName="composite3" presStyleCnt="0"/>
      <dgm:spPr/>
    </dgm:pt>
    <dgm:pt modelId="{B2B81BDD-B2A1-4B1A-B8A6-A332AB70C27A}" type="pres">
      <dgm:prSet presAssocID="{1ED30315-6E5B-4A4B-AFEA-A2A2AAF0E597}" presName="image3" presStyleLbl="node3" presStyleIdx="0" presStyleCnt="5"/>
      <dgm:spPr/>
    </dgm:pt>
    <dgm:pt modelId="{B7002CB9-829E-4F68-A21F-AB4D9BAFA8C6}" type="pres">
      <dgm:prSet presAssocID="{1ED30315-6E5B-4A4B-AFEA-A2A2AAF0E597}" presName="text3" presStyleLbl="revTx" presStyleIdx="2" presStyleCnt="9">
        <dgm:presLayoutVars>
          <dgm:chPref val="3"/>
        </dgm:presLayoutVars>
      </dgm:prSet>
      <dgm:spPr/>
    </dgm:pt>
    <dgm:pt modelId="{E329D282-D70D-4BE1-B8C1-8D2F675B4A7B}" type="pres">
      <dgm:prSet presAssocID="{1ED30315-6E5B-4A4B-AFEA-A2A2AAF0E597}" presName="hierChild4" presStyleCnt="0"/>
      <dgm:spPr/>
    </dgm:pt>
    <dgm:pt modelId="{6AAFA0D9-728F-46A8-8342-BD70C6B696FB}" type="pres">
      <dgm:prSet presAssocID="{A0F044BF-69B7-4069-9E8D-E84A4955A4EB}" presName="Name17" presStyleLbl="parChTrans1D3" presStyleIdx="1" presStyleCnt="5"/>
      <dgm:spPr/>
    </dgm:pt>
    <dgm:pt modelId="{55614E37-6965-46CA-8DC4-03EEA05AD0D5}" type="pres">
      <dgm:prSet presAssocID="{4709D613-0B71-4B08-B780-26C8FB0F9742}" presName="hierRoot3" presStyleCnt="0"/>
      <dgm:spPr/>
    </dgm:pt>
    <dgm:pt modelId="{BD93264E-2D9C-4CAB-9306-34C9073244DB}" type="pres">
      <dgm:prSet presAssocID="{4709D613-0B71-4B08-B780-26C8FB0F9742}" presName="composite3" presStyleCnt="0"/>
      <dgm:spPr/>
    </dgm:pt>
    <dgm:pt modelId="{93FFAF1B-2FB2-4E90-994B-8F1FED8C0294}" type="pres">
      <dgm:prSet presAssocID="{4709D613-0B71-4B08-B780-26C8FB0F9742}" presName="image3" presStyleLbl="node3" presStyleIdx="1" presStyleCnt="5"/>
      <dgm:spPr/>
    </dgm:pt>
    <dgm:pt modelId="{930DE0BA-379E-426E-AA93-75F84353DBF1}" type="pres">
      <dgm:prSet presAssocID="{4709D613-0B71-4B08-B780-26C8FB0F9742}" presName="text3" presStyleLbl="revTx" presStyleIdx="3" presStyleCnt="9">
        <dgm:presLayoutVars>
          <dgm:chPref val="3"/>
        </dgm:presLayoutVars>
      </dgm:prSet>
      <dgm:spPr/>
    </dgm:pt>
    <dgm:pt modelId="{E70BB109-EE01-4309-9B76-7A4AC75B3C8E}" type="pres">
      <dgm:prSet presAssocID="{4709D613-0B71-4B08-B780-26C8FB0F9742}" presName="hierChild4" presStyleCnt="0"/>
      <dgm:spPr/>
    </dgm:pt>
    <dgm:pt modelId="{ED1360C2-CC16-40B3-BA80-734ADA190E6C}" type="pres">
      <dgm:prSet presAssocID="{789BA1E2-4BEB-4A27-BF1B-B148BAB842C4}" presName="Name17" presStyleLbl="parChTrans1D3" presStyleIdx="2" presStyleCnt="5"/>
      <dgm:spPr/>
    </dgm:pt>
    <dgm:pt modelId="{2693F4AA-FE29-422B-8794-0E6C7E1DAE1C}" type="pres">
      <dgm:prSet presAssocID="{50111A47-852A-42EB-9840-50ABA988ED51}" presName="hierRoot3" presStyleCnt="0"/>
      <dgm:spPr/>
    </dgm:pt>
    <dgm:pt modelId="{B51EED83-6DF0-43AA-91BF-24B76D3D3806}" type="pres">
      <dgm:prSet presAssocID="{50111A47-852A-42EB-9840-50ABA988ED51}" presName="composite3" presStyleCnt="0"/>
      <dgm:spPr/>
    </dgm:pt>
    <dgm:pt modelId="{E641348F-0C53-4FA8-B96B-3A4C79A17E10}" type="pres">
      <dgm:prSet presAssocID="{50111A47-852A-42EB-9840-50ABA988ED51}" presName="image3" presStyleLbl="node3" presStyleIdx="2" presStyleCnt="5"/>
      <dgm:spPr/>
    </dgm:pt>
    <dgm:pt modelId="{44BCBED2-72DB-49DB-AEFE-D1EF01B39A3F}" type="pres">
      <dgm:prSet presAssocID="{50111A47-852A-42EB-9840-50ABA988ED51}" presName="text3" presStyleLbl="revTx" presStyleIdx="4" presStyleCnt="9">
        <dgm:presLayoutVars>
          <dgm:chPref val="3"/>
        </dgm:presLayoutVars>
      </dgm:prSet>
      <dgm:spPr/>
    </dgm:pt>
    <dgm:pt modelId="{296778EB-92CF-4175-A549-ABB4D58AECBF}" type="pres">
      <dgm:prSet presAssocID="{50111A47-852A-42EB-9840-50ABA988ED51}" presName="hierChild4" presStyleCnt="0"/>
      <dgm:spPr/>
    </dgm:pt>
    <dgm:pt modelId="{21739358-6F69-4ECC-AE14-07FA8BE86971}" type="pres">
      <dgm:prSet presAssocID="{9881C0B5-B35E-4AED-9FBC-992F2B43AFFC}" presName="Name10" presStyleLbl="parChTrans1D2" presStyleIdx="1" presStyleCnt="2"/>
      <dgm:spPr/>
    </dgm:pt>
    <dgm:pt modelId="{EFBFAAA7-202D-4C2F-A464-131358A1FD57}" type="pres">
      <dgm:prSet presAssocID="{D1A2B289-587E-4A74-9937-728500AB6A18}" presName="hierRoot2" presStyleCnt="0"/>
      <dgm:spPr/>
    </dgm:pt>
    <dgm:pt modelId="{B6D9F8FB-69CA-4D0E-946E-F59F3616C1E5}" type="pres">
      <dgm:prSet presAssocID="{D1A2B289-587E-4A74-9937-728500AB6A18}" presName="composite2" presStyleCnt="0"/>
      <dgm:spPr/>
    </dgm:pt>
    <dgm:pt modelId="{27F50C29-7694-47BF-AFC4-038E9A9FB60F}" type="pres">
      <dgm:prSet presAssocID="{D1A2B289-587E-4A74-9937-728500AB6A18}" presName="image2" presStyleLbl="node2" presStyleIdx="1" presStyleCnt="2" custLinFactNeighborX="-10509"/>
      <dgm:spPr/>
    </dgm:pt>
    <dgm:pt modelId="{DC407F98-4F4F-49E3-A2FF-C8E75FEDD6F0}" type="pres">
      <dgm:prSet presAssocID="{D1A2B289-587E-4A74-9937-728500AB6A18}" presName="text2" presStyleLbl="revTx" presStyleIdx="5" presStyleCnt="9" custLinFactNeighborX="7006" custLinFactNeighborY="6568">
        <dgm:presLayoutVars>
          <dgm:chPref val="3"/>
        </dgm:presLayoutVars>
      </dgm:prSet>
      <dgm:spPr/>
    </dgm:pt>
    <dgm:pt modelId="{A675626B-8DA9-4B7A-95F7-91F652E83522}" type="pres">
      <dgm:prSet presAssocID="{D1A2B289-587E-4A74-9937-728500AB6A18}" presName="hierChild3" presStyleCnt="0"/>
      <dgm:spPr/>
    </dgm:pt>
    <dgm:pt modelId="{76B3F9DA-097B-4111-BBAD-3D2AD76AE586}" type="pres">
      <dgm:prSet presAssocID="{CDC534EF-5E93-4D7E-A527-3BFA9A255B74}" presName="Name17" presStyleLbl="parChTrans1D3" presStyleIdx="3" presStyleCnt="5"/>
      <dgm:spPr/>
    </dgm:pt>
    <dgm:pt modelId="{46CB4DAA-6ACC-417E-B42E-B57DB2E540E3}" type="pres">
      <dgm:prSet presAssocID="{48FA9F3D-3ACF-4B63-813D-464AD73415C5}" presName="hierRoot3" presStyleCnt="0"/>
      <dgm:spPr/>
    </dgm:pt>
    <dgm:pt modelId="{9BEE4AEC-6A25-4826-A336-DDC4B7827662}" type="pres">
      <dgm:prSet presAssocID="{48FA9F3D-3ACF-4B63-813D-464AD73415C5}" presName="composite3" presStyleCnt="0"/>
      <dgm:spPr/>
    </dgm:pt>
    <dgm:pt modelId="{218F72CC-67A4-48A1-A657-503BFD3D4508}" type="pres">
      <dgm:prSet presAssocID="{48FA9F3D-3ACF-4B63-813D-464AD73415C5}" presName="image3" presStyleLbl="node3" presStyleIdx="3" presStyleCnt="5" custLinFactNeighborX="-10509"/>
      <dgm:spPr/>
    </dgm:pt>
    <dgm:pt modelId="{0541E542-4892-4FAA-9602-065F6190EB2D}" type="pres">
      <dgm:prSet presAssocID="{48FA9F3D-3ACF-4B63-813D-464AD73415C5}" presName="text3" presStyleLbl="revTx" presStyleIdx="6" presStyleCnt="9">
        <dgm:presLayoutVars>
          <dgm:chPref val="3"/>
        </dgm:presLayoutVars>
      </dgm:prSet>
      <dgm:spPr/>
    </dgm:pt>
    <dgm:pt modelId="{F4ADBB71-9D57-4A04-B857-784477DD4B5A}" type="pres">
      <dgm:prSet presAssocID="{48FA9F3D-3ACF-4B63-813D-464AD73415C5}" presName="hierChild4" presStyleCnt="0"/>
      <dgm:spPr/>
    </dgm:pt>
    <dgm:pt modelId="{71CFE899-D230-4911-858F-42B99E2C7138}" type="pres">
      <dgm:prSet presAssocID="{D2FFE0BF-9CB3-4AEC-BE9B-BB92ED638F7C}" presName="Name17" presStyleLbl="parChTrans1D3" presStyleIdx="4" presStyleCnt="5"/>
      <dgm:spPr/>
    </dgm:pt>
    <dgm:pt modelId="{0A896D0E-E5E5-4AA1-B428-4268302580D2}" type="pres">
      <dgm:prSet presAssocID="{975401D5-1D6E-4B9B-B058-FA716A601EFD}" presName="hierRoot3" presStyleCnt="0"/>
      <dgm:spPr/>
    </dgm:pt>
    <dgm:pt modelId="{2EB76199-D1D6-4827-A73E-CEF930A54CD8}" type="pres">
      <dgm:prSet presAssocID="{975401D5-1D6E-4B9B-B058-FA716A601EFD}" presName="composite3" presStyleCnt="0"/>
      <dgm:spPr/>
    </dgm:pt>
    <dgm:pt modelId="{A656E9AA-81F0-41D8-8C15-C7FE44AD322C}" type="pres">
      <dgm:prSet presAssocID="{975401D5-1D6E-4B9B-B058-FA716A601EFD}" presName="image3" presStyleLbl="node3" presStyleIdx="4" presStyleCnt="5"/>
      <dgm:spPr/>
    </dgm:pt>
    <dgm:pt modelId="{77869625-E628-41C1-B52F-C7F74707F3E0}" type="pres">
      <dgm:prSet presAssocID="{975401D5-1D6E-4B9B-B058-FA716A601EFD}" presName="text3" presStyleLbl="revTx" presStyleIdx="7" presStyleCnt="9">
        <dgm:presLayoutVars>
          <dgm:chPref val="3"/>
        </dgm:presLayoutVars>
      </dgm:prSet>
      <dgm:spPr/>
    </dgm:pt>
    <dgm:pt modelId="{79C08ACE-2BD1-4846-AC60-593F45446502}" type="pres">
      <dgm:prSet presAssocID="{975401D5-1D6E-4B9B-B058-FA716A601EFD}" presName="hierChild4" presStyleCnt="0"/>
      <dgm:spPr/>
    </dgm:pt>
    <dgm:pt modelId="{5243C4E4-38C6-4ACE-A67C-D1AC6A1D5C32}" type="pres">
      <dgm:prSet presAssocID="{7AA21A19-1896-4782-B774-F5AAC78F4BA4}" presName="hierRoot1" presStyleCnt="0"/>
      <dgm:spPr/>
    </dgm:pt>
    <dgm:pt modelId="{18FD3B6F-8561-4E6F-B6FF-75D1C7E1E4CA}" type="pres">
      <dgm:prSet presAssocID="{7AA21A19-1896-4782-B774-F5AAC78F4BA4}" presName="composite" presStyleCnt="0"/>
      <dgm:spPr/>
    </dgm:pt>
    <dgm:pt modelId="{41263DC3-3CA7-4D1B-9A8F-565502AB92A5}" type="pres">
      <dgm:prSet presAssocID="{7AA21A19-1896-4782-B774-F5AAC78F4BA4}" presName="image" presStyleLbl="node0" presStyleIdx="1" presStyleCnt="2" custLinFactX="-300000" custLinFactNeighborX="-326136" custLinFactNeighborY="-54359"/>
      <dgm:spPr/>
    </dgm:pt>
    <dgm:pt modelId="{1A16C4AE-E65E-48D7-B8E6-EB4AE32F3EAA}" type="pres">
      <dgm:prSet presAssocID="{7AA21A19-1896-4782-B774-F5AAC78F4BA4}" presName="text" presStyleLbl="revTx" presStyleIdx="8" presStyleCnt="9" custLinFactX="-200000" custLinFactNeighborX="-214738" custLinFactNeighborY="-56793">
        <dgm:presLayoutVars>
          <dgm:chPref val="3"/>
        </dgm:presLayoutVars>
      </dgm:prSet>
      <dgm:spPr/>
    </dgm:pt>
    <dgm:pt modelId="{290A3030-6EC7-4F1C-9B82-0439690AD49B}" type="pres">
      <dgm:prSet presAssocID="{7AA21A19-1896-4782-B774-F5AAC78F4BA4}" presName="hierChild2" presStyleCnt="0"/>
      <dgm:spPr/>
    </dgm:pt>
  </dgm:ptLst>
  <dgm:cxnLst>
    <dgm:cxn modelId="{C0456C00-61AF-41CC-AD36-0B418A2DE358}" type="presOf" srcId="{7AA21A19-1896-4782-B774-F5AAC78F4BA4}" destId="{1A16C4AE-E65E-48D7-B8E6-EB4AE32F3EAA}" srcOrd="0" destOrd="0" presId="urn:microsoft.com/office/officeart/2009/layout/CirclePictureHierarchy"/>
    <dgm:cxn modelId="{2207DF08-37A0-4056-9795-D5BDCCFD550F}" srcId="{EF28CAEB-F85A-4F51-BAA6-419D728B5172}" destId="{7AA21A19-1896-4782-B774-F5AAC78F4BA4}" srcOrd="1" destOrd="0" parTransId="{FB0F1168-7F38-43CF-B9BF-C14A0A9C0D9A}" sibTransId="{27C88935-C490-46E7-BB13-2A66AD12F880}"/>
    <dgm:cxn modelId="{11F9111C-43B1-4487-B967-6B2E2FE191C9}" type="presOf" srcId="{A0F044BF-69B7-4069-9E8D-E84A4955A4EB}" destId="{6AAFA0D9-728F-46A8-8342-BD70C6B696FB}" srcOrd="0" destOrd="0" presId="urn:microsoft.com/office/officeart/2009/layout/CirclePictureHierarchy"/>
    <dgm:cxn modelId="{FD9E2E26-06B2-406C-B843-E2143AC94D3B}" type="presOf" srcId="{975401D5-1D6E-4B9B-B058-FA716A601EFD}" destId="{77869625-E628-41C1-B52F-C7F74707F3E0}" srcOrd="0" destOrd="0" presId="urn:microsoft.com/office/officeart/2009/layout/CirclePictureHierarchy"/>
    <dgm:cxn modelId="{49E7622A-07ED-417E-BA14-9387217633CA}" type="presOf" srcId="{D2FFE0BF-9CB3-4AEC-BE9B-BB92ED638F7C}" destId="{71CFE899-D230-4911-858F-42B99E2C7138}" srcOrd="0" destOrd="0" presId="urn:microsoft.com/office/officeart/2009/layout/CirclePictureHierarchy"/>
    <dgm:cxn modelId="{97452A3A-C583-4746-B3F6-B697797661D6}" type="presOf" srcId="{D1A2B289-587E-4A74-9937-728500AB6A18}" destId="{DC407F98-4F4F-49E3-A2FF-C8E75FEDD6F0}" srcOrd="0" destOrd="0" presId="urn:microsoft.com/office/officeart/2009/layout/CirclePictureHierarchy"/>
    <dgm:cxn modelId="{A9EBE03A-1072-430F-84B7-6E4F27506DEE}" srcId="{D1A2B289-587E-4A74-9937-728500AB6A18}" destId="{975401D5-1D6E-4B9B-B058-FA716A601EFD}" srcOrd="1" destOrd="0" parTransId="{D2FFE0BF-9CB3-4AEC-BE9B-BB92ED638F7C}" sibTransId="{8C086588-3E22-4E9E-9DE2-0407EC32435D}"/>
    <dgm:cxn modelId="{54999B42-39BB-442D-9A63-9D0712144F1B}" srcId="{EF28CAEB-F85A-4F51-BAA6-419D728B5172}" destId="{2228983F-08FA-413B-AA79-98C60504A5C9}" srcOrd="0" destOrd="0" parTransId="{44D6812C-3B03-4AC3-8D26-2258AD44D8C8}" sibTransId="{48DCC05E-655C-4C45-B8D8-56C546E0AFE0}"/>
    <dgm:cxn modelId="{DADBE966-2FCF-491E-8494-478E909CDD8E}" type="presOf" srcId="{4709D613-0B71-4B08-B780-26C8FB0F9742}" destId="{930DE0BA-379E-426E-AA93-75F84353DBF1}" srcOrd="0" destOrd="0" presId="urn:microsoft.com/office/officeart/2009/layout/CirclePictureHierarchy"/>
    <dgm:cxn modelId="{393E514D-8141-4D87-B467-271E596C1777}" srcId="{2228983F-08FA-413B-AA79-98C60504A5C9}" destId="{D1E19490-9B68-42A8-8D67-31ECCC2A4AF9}" srcOrd="0" destOrd="0" parTransId="{5F3CE807-50F1-43B4-BA92-6CC732C9C45C}" sibTransId="{41BFBF65-7E3E-42EF-91BD-AA8C42A20606}"/>
    <dgm:cxn modelId="{4FEA1551-080D-403A-A7A2-67B2F6DFE1DE}" type="presOf" srcId="{1ED30315-6E5B-4A4B-AFEA-A2A2AAF0E597}" destId="{B7002CB9-829E-4F68-A21F-AB4D9BAFA8C6}" srcOrd="0" destOrd="0" presId="urn:microsoft.com/office/officeart/2009/layout/CirclePictureHierarchy"/>
    <dgm:cxn modelId="{E10C245A-B575-4EA8-90E3-773E81E79ECF}" srcId="{D1E19490-9B68-42A8-8D67-31ECCC2A4AF9}" destId="{1ED30315-6E5B-4A4B-AFEA-A2A2AAF0E597}" srcOrd="0" destOrd="0" parTransId="{34C34B36-E582-4E11-A748-2095787AFBE3}" sibTransId="{79738C1A-E8D1-4000-A622-6DF7C7D6C4F3}"/>
    <dgm:cxn modelId="{4F84B488-4707-40D9-8898-653F418ED190}" srcId="{D1A2B289-587E-4A74-9937-728500AB6A18}" destId="{48FA9F3D-3ACF-4B63-813D-464AD73415C5}" srcOrd="0" destOrd="0" parTransId="{CDC534EF-5E93-4D7E-A527-3BFA9A255B74}" sibTransId="{2B488D57-894C-4C39-926B-F1627349B3FE}"/>
    <dgm:cxn modelId="{A624EA8B-CBA1-4C7D-9979-4661AE9B905F}" srcId="{D1E19490-9B68-42A8-8D67-31ECCC2A4AF9}" destId="{50111A47-852A-42EB-9840-50ABA988ED51}" srcOrd="2" destOrd="0" parTransId="{789BA1E2-4BEB-4A27-BF1B-B148BAB842C4}" sibTransId="{292E6688-2960-4EC6-A474-15C071B8B1EF}"/>
    <dgm:cxn modelId="{E3D96A9A-9023-4F5D-ADE6-DF79474A6245}" type="presOf" srcId="{CDC534EF-5E93-4D7E-A527-3BFA9A255B74}" destId="{76B3F9DA-097B-4111-BBAD-3D2AD76AE586}" srcOrd="0" destOrd="0" presId="urn:microsoft.com/office/officeart/2009/layout/CirclePictureHierarchy"/>
    <dgm:cxn modelId="{17A28DA9-8CDA-4552-903B-2B6EAF2AF132}" type="presOf" srcId="{5F3CE807-50F1-43B4-BA92-6CC732C9C45C}" destId="{1CADC8DC-C467-4014-80ED-E4A55C95E1BA}" srcOrd="0" destOrd="0" presId="urn:microsoft.com/office/officeart/2009/layout/CirclePictureHierarchy"/>
    <dgm:cxn modelId="{C3D353B8-9E43-46E1-B7DD-E3CEFB53FC95}" srcId="{2228983F-08FA-413B-AA79-98C60504A5C9}" destId="{D1A2B289-587E-4A74-9937-728500AB6A18}" srcOrd="1" destOrd="0" parTransId="{9881C0B5-B35E-4AED-9FBC-992F2B43AFFC}" sibTransId="{D478F9AC-9B4D-479C-9800-A7DCFACA40A2}"/>
    <dgm:cxn modelId="{555907C1-0FB5-4D7F-BC89-7C65AD100AA9}" type="presOf" srcId="{50111A47-852A-42EB-9840-50ABA988ED51}" destId="{44BCBED2-72DB-49DB-AEFE-D1EF01B39A3F}" srcOrd="0" destOrd="0" presId="urn:microsoft.com/office/officeart/2009/layout/CirclePictureHierarchy"/>
    <dgm:cxn modelId="{1A0F12C2-F342-4217-9E1C-C3FEFBECCCD3}" type="presOf" srcId="{9881C0B5-B35E-4AED-9FBC-992F2B43AFFC}" destId="{21739358-6F69-4ECC-AE14-07FA8BE86971}" srcOrd="0" destOrd="0" presId="urn:microsoft.com/office/officeart/2009/layout/CirclePictureHierarchy"/>
    <dgm:cxn modelId="{39BD99CB-1BD8-422A-89BB-70849598460A}" type="presOf" srcId="{EF28CAEB-F85A-4F51-BAA6-419D728B5172}" destId="{80A0763C-26D9-4BE5-9AD5-87A130255285}" srcOrd="0" destOrd="0" presId="urn:microsoft.com/office/officeart/2009/layout/CirclePictureHierarchy"/>
    <dgm:cxn modelId="{63A05BD0-6370-4D4E-ACA3-1A11ECDB4AA3}" type="presOf" srcId="{789BA1E2-4BEB-4A27-BF1B-B148BAB842C4}" destId="{ED1360C2-CC16-40B3-BA80-734ADA190E6C}" srcOrd="0" destOrd="0" presId="urn:microsoft.com/office/officeart/2009/layout/CirclePictureHierarchy"/>
    <dgm:cxn modelId="{B470EBD8-B6A6-4C74-9CEF-9AD2355E32BD}" srcId="{D1E19490-9B68-42A8-8D67-31ECCC2A4AF9}" destId="{4709D613-0B71-4B08-B780-26C8FB0F9742}" srcOrd="1" destOrd="0" parTransId="{A0F044BF-69B7-4069-9E8D-E84A4955A4EB}" sibTransId="{0DF91B92-FEBB-4A2C-B2A0-01048EFCA476}"/>
    <dgm:cxn modelId="{925B65DF-40B0-4309-B871-8451C9981158}" type="presOf" srcId="{48FA9F3D-3ACF-4B63-813D-464AD73415C5}" destId="{0541E542-4892-4FAA-9602-065F6190EB2D}" srcOrd="0" destOrd="0" presId="urn:microsoft.com/office/officeart/2009/layout/CirclePictureHierarchy"/>
    <dgm:cxn modelId="{CBF4DAE1-EF1E-43C0-A814-A5F47229A321}" type="presOf" srcId="{D1E19490-9B68-42A8-8D67-31ECCC2A4AF9}" destId="{EC1184A5-585D-4E21-B579-868383BC7979}" srcOrd="0" destOrd="0" presId="urn:microsoft.com/office/officeart/2009/layout/CirclePictureHierarchy"/>
    <dgm:cxn modelId="{67719BE3-EB17-4579-A813-A05BCFE09786}" type="presOf" srcId="{34C34B36-E582-4E11-A748-2095787AFBE3}" destId="{DBCA249B-321F-4BAE-8881-50967BF5B068}" srcOrd="0" destOrd="0" presId="urn:microsoft.com/office/officeart/2009/layout/CirclePictureHierarchy"/>
    <dgm:cxn modelId="{C047D4F8-01E9-47C9-9B08-883044A36939}" type="presOf" srcId="{2228983F-08FA-413B-AA79-98C60504A5C9}" destId="{2934C6DE-1F2F-483F-BE70-4A901A4F7191}" srcOrd="0" destOrd="0" presId="urn:microsoft.com/office/officeart/2009/layout/CirclePictureHierarchy"/>
    <dgm:cxn modelId="{B0232EC8-BC9A-4E6F-A740-CA7C9EFE6FFB}" type="presParOf" srcId="{80A0763C-26D9-4BE5-9AD5-87A130255285}" destId="{C3AC9D2D-AE08-4861-8FD2-ACDDFF2EDC65}" srcOrd="0" destOrd="0" presId="urn:microsoft.com/office/officeart/2009/layout/CirclePictureHierarchy"/>
    <dgm:cxn modelId="{CC4FE79B-69BA-4022-8ACD-7130045D6D22}" type="presParOf" srcId="{C3AC9D2D-AE08-4861-8FD2-ACDDFF2EDC65}" destId="{D6B92745-3A2D-414A-8AE8-C5843C28211D}" srcOrd="0" destOrd="0" presId="urn:microsoft.com/office/officeart/2009/layout/CirclePictureHierarchy"/>
    <dgm:cxn modelId="{FBE8EA76-64C3-4051-B66E-DD2DFEA4D500}" type="presParOf" srcId="{D6B92745-3A2D-414A-8AE8-C5843C28211D}" destId="{877E3270-47CB-4B19-8A0D-E9927218C218}" srcOrd="0" destOrd="0" presId="urn:microsoft.com/office/officeart/2009/layout/CirclePictureHierarchy"/>
    <dgm:cxn modelId="{6CBEC7F2-A780-4052-8923-180D4EDF7EF5}" type="presParOf" srcId="{D6B92745-3A2D-414A-8AE8-C5843C28211D}" destId="{2934C6DE-1F2F-483F-BE70-4A901A4F7191}" srcOrd="1" destOrd="0" presId="urn:microsoft.com/office/officeart/2009/layout/CirclePictureHierarchy"/>
    <dgm:cxn modelId="{454C7159-8670-43A7-9C57-771760292882}" type="presParOf" srcId="{C3AC9D2D-AE08-4861-8FD2-ACDDFF2EDC65}" destId="{EA21FB20-2402-4939-A31A-B9DC5A214BCF}" srcOrd="1" destOrd="0" presId="urn:microsoft.com/office/officeart/2009/layout/CirclePictureHierarchy"/>
    <dgm:cxn modelId="{F9DA5B3C-BAA3-400E-815E-7FA78B9C11B6}" type="presParOf" srcId="{EA21FB20-2402-4939-A31A-B9DC5A214BCF}" destId="{1CADC8DC-C467-4014-80ED-E4A55C95E1BA}" srcOrd="0" destOrd="0" presId="urn:microsoft.com/office/officeart/2009/layout/CirclePictureHierarchy"/>
    <dgm:cxn modelId="{9A110CF4-4ECA-428E-86BB-1376E203940A}" type="presParOf" srcId="{EA21FB20-2402-4939-A31A-B9DC5A214BCF}" destId="{9AD0767E-52C6-4F96-9E9F-09A984D7148A}" srcOrd="1" destOrd="0" presId="urn:microsoft.com/office/officeart/2009/layout/CirclePictureHierarchy"/>
    <dgm:cxn modelId="{024B86E1-FE0C-40DE-9931-BE287F6739EE}" type="presParOf" srcId="{9AD0767E-52C6-4F96-9E9F-09A984D7148A}" destId="{DF651483-91B5-4F27-9738-1A199A6A9453}" srcOrd="0" destOrd="0" presId="urn:microsoft.com/office/officeart/2009/layout/CirclePictureHierarchy"/>
    <dgm:cxn modelId="{C9DCCA7F-6DD2-45B8-8547-6A446C9E8B4B}" type="presParOf" srcId="{DF651483-91B5-4F27-9738-1A199A6A9453}" destId="{2B5A2A15-85A8-4562-9E62-A3248594A224}" srcOrd="0" destOrd="0" presId="urn:microsoft.com/office/officeart/2009/layout/CirclePictureHierarchy"/>
    <dgm:cxn modelId="{5BAC3B44-0C8D-4ACB-B122-BBA8F4CD7363}" type="presParOf" srcId="{DF651483-91B5-4F27-9738-1A199A6A9453}" destId="{EC1184A5-585D-4E21-B579-868383BC7979}" srcOrd="1" destOrd="0" presId="urn:microsoft.com/office/officeart/2009/layout/CirclePictureHierarchy"/>
    <dgm:cxn modelId="{2C9EA643-C997-4366-B81E-0F5049D01813}" type="presParOf" srcId="{9AD0767E-52C6-4F96-9E9F-09A984D7148A}" destId="{42986D8D-C02D-41A5-AE69-B6226C3B6E08}" srcOrd="1" destOrd="0" presId="urn:microsoft.com/office/officeart/2009/layout/CirclePictureHierarchy"/>
    <dgm:cxn modelId="{6B75F1E2-18CF-419C-93FB-2DB7A0CBFED1}" type="presParOf" srcId="{42986D8D-C02D-41A5-AE69-B6226C3B6E08}" destId="{DBCA249B-321F-4BAE-8881-50967BF5B068}" srcOrd="0" destOrd="0" presId="urn:microsoft.com/office/officeart/2009/layout/CirclePictureHierarchy"/>
    <dgm:cxn modelId="{C5FEC9E2-03EB-4F06-AA51-70232F12585D}" type="presParOf" srcId="{42986D8D-C02D-41A5-AE69-B6226C3B6E08}" destId="{8B984EFE-2836-49BD-876E-6FFCE4E10CD3}" srcOrd="1" destOrd="0" presId="urn:microsoft.com/office/officeart/2009/layout/CirclePictureHierarchy"/>
    <dgm:cxn modelId="{247265C8-C5E5-4799-8A74-76A2AEF5772B}" type="presParOf" srcId="{8B984EFE-2836-49BD-876E-6FFCE4E10CD3}" destId="{89274511-6BEA-4B27-A36D-2B8651D428BB}" srcOrd="0" destOrd="0" presId="urn:microsoft.com/office/officeart/2009/layout/CirclePictureHierarchy"/>
    <dgm:cxn modelId="{7FE642FD-D373-4FE9-B0C3-6D3AA53E1741}" type="presParOf" srcId="{89274511-6BEA-4B27-A36D-2B8651D428BB}" destId="{B2B81BDD-B2A1-4B1A-B8A6-A332AB70C27A}" srcOrd="0" destOrd="0" presId="urn:microsoft.com/office/officeart/2009/layout/CirclePictureHierarchy"/>
    <dgm:cxn modelId="{96513BC4-0321-4970-A6AA-F117D7EF5498}" type="presParOf" srcId="{89274511-6BEA-4B27-A36D-2B8651D428BB}" destId="{B7002CB9-829E-4F68-A21F-AB4D9BAFA8C6}" srcOrd="1" destOrd="0" presId="urn:microsoft.com/office/officeart/2009/layout/CirclePictureHierarchy"/>
    <dgm:cxn modelId="{88C645F1-56B5-4F2B-B7C8-E2D064B08007}" type="presParOf" srcId="{8B984EFE-2836-49BD-876E-6FFCE4E10CD3}" destId="{E329D282-D70D-4BE1-B8C1-8D2F675B4A7B}" srcOrd="1" destOrd="0" presId="urn:microsoft.com/office/officeart/2009/layout/CirclePictureHierarchy"/>
    <dgm:cxn modelId="{7FE999CE-F825-4B30-9384-C93A7F9C26EA}" type="presParOf" srcId="{42986D8D-C02D-41A5-AE69-B6226C3B6E08}" destId="{6AAFA0D9-728F-46A8-8342-BD70C6B696FB}" srcOrd="2" destOrd="0" presId="urn:microsoft.com/office/officeart/2009/layout/CirclePictureHierarchy"/>
    <dgm:cxn modelId="{2638986E-F05A-4B19-93AF-5B98AD582D73}" type="presParOf" srcId="{42986D8D-C02D-41A5-AE69-B6226C3B6E08}" destId="{55614E37-6965-46CA-8DC4-03EEA05AD0D5}" srcOrd="3" destOrd="0" presId="urn:microsoft.com/office/officeart/2009/layout/CirclePictureHierarchy"/>
    <dgm:cxn modelId="{1A1C7468-9DBC-44C5-93B5-1F8EB31764EB}" type="presParOf" srcId="{55614E37-6965-46CA-8DC4-03EEA05AD0D5}" destId="{BD93264E-2D9C-4CAB-9306-34C9073244DB}" srcOrd="0" destOrd="0" presId="urn:microsoft.com/office/officeart/2009/layout/CirclePictureHierarchy"/>
    <dgm:cxn modelId="{9389CBEF-2C54-4E60-91E4-6467629AB6CF}" type="presParOf" srcId="{BD93264E-2D9C-4CAB-9306-34C9073244DB}" destId="{93FFAF1B-2FB2-4E90-994B-8F1FED8C0294}" srcOrd="0" destOrd="0" presId="urn:microsoft.com/office/officeart/2009/layout/CirclePictureHierarchy"/>
    <dgm:cxn modelId="{59F7F0B7-D9FE-49E6-A27C-4E0B9A2ED873}" type="presParOf" srcId="{BD93264E-2D9C-4CAB-9306-34C9073244DB}" destId="{930DE0BA-379E-426E-AA93-75F84353DBF1}" srcOrd="1" destOrd="0" presId="urn:microsoft.com/office/officeart/2009/layout/CirclePictureHierarchy"/>
    <dgm:cxn modelId="{46122ED5-6192-417C-88C7-EEAB0A0ADCBF}" type="presParOf" srcId="{55614E37-6965-46CA-8DC4-03EEA05AD0D5}" destId="{E70BB109-EE01-4309-9B76-7A4AC75B3C8E}" srcOrd="1" destOrd="0" presId="urn:microsoft.com/office/officeart/2009/layout/CirclePictureHierarchy"/>
    <dgm:cxn modelId="{BD93A032-B21A-4866-BE51-1ED54146045F}" type="presParOf" srcId="{42986D8D-C02D-41A5-AE69-B6226C3B6E08}" destId="{ED1360C2-CC16-40B3-BA80-734ADA190E6C}" srcOrd="4" destOrd="0" presId="urn:microsoft.com/office/officeart/2009/layout/CirclePictureHierarchy"/>
    <dgm:cxn modelId="{F919F8EF-CF6E-455E-AFB2-6EDFE9B8F13B}" type="presParOf" srcId="{42986D8D-C02D-41A5-AE69-B6226C3B6E08}" destId="{2693F4AA-FE29-422B-8794-0E6C7E1DAE1C}" srcOrd="5" destOrd="0" presId="urn:microsoft.com/office/officeart/2009/layout/CirclePictureHierarchy"/>
    <dgm:cxn modelId="{80B908F1-115F-48DD-A922-B70F2679CDFF}" type="presParOf" srcId="{2693F4AA-FE29-422B-8794-0E6C7E1DAE1C}" destId="{B51EED83-6DF0-43AA-91BF-24B76D3D3806}" srcOrd="0" destOrd="0" presId="urn:microsoft.com/office/officeart/2009/layout/CirclePictureHierarchy"/>
    <dgm:cxn modelId="{8E3E2AA3-8646-4505-A2BC-0D96681A051B}" type="presParOf" srcId="{B51EED83-6DF0-43AA-91BF-24B76D3D3806}" destId="{E641348F-0C53-4FA8-B96B-3A4C79A17E10}" srcOrd="0" destOrd="0" presId="urn:microsoft.com/office/officeart/2009/layout/CirclePictureHierarchy"/>
    <dgm:cxn modelId="{89C59554-C8CC-4F4B-B49C-62928ED714A5}" type="presParOf" srcId="{B51EED83-6DF0-43AA-91BF-24B76D3D3806}" destId="{44BCBED2-72DB-49DB-AEFE-D1EF01B39A3F}" srcOrd="1" destOrd="0" presId="urn:microsoft.com/office/officeart/2009/layout/CirclePictureHierarchy"/>
    <dgm:cxn modelId="{6D7D23CF-6478-44F2-A1DE-57E722453F42}" type="presParOf" srcId="{2693F4AA-FE29-422B-8794-0E6C7E1DAE1C}" destId="{296778EB-92CF-4175-A549-ABB4D58AECBF}" srcOrd="1" destOrd="0" presId="urn:microsoft.com/office/officeart/2009/layout/CirclePictureHierarchy"/>
    <dgm:cxn modelId="{662CE38F-757C-4267-9916-DA74BE243763}" type="presParOf" srcId="{EA21FB20-2402-4939-A31A-B9DC5A214BCF}" destId="{21739358-6F69-4ECC-AE14-07FA8BE86971}" srcOrd="2" destOrd="0" presId="urn:microsoft.com/office/officeart/2009/layout/CirclePictureHierarchy"/>
    <dgm:cxn modelId="{1509C6D4-EA2B-42EA-BF02-90A7B98C00EB}" type="presParOf" srcId="{EA21FB20-2402-4939-A31A-B9DC5A214BCF}" destId="{EFBFAAA7-202D-4C2F-A464-131358A1FD57}" srcOrd="3" destOrd="0" presId="urn:microsoft.com/office/officeart/2009/layout/CirclePictureHierarchy"/>
    <dgm:cxn modelId="{A19BA555-7F52-4AA9-BA3B-2764AEE89CA7}" type="presParOf" srcId="{EFBFAAA7-202D-4C2F-A464-131358A1FD57}" destId="{B6D9F8FB-69CA-4D0E-946E-F59F3616C1E5}" srcOrd="0" destOrd="0" presId="urn:microsoft.com/office/officeart/2009/layout/CirclePictureHierarchy"/>
    <dgm:cxn modelId="{9F21E240-12B8-45B8-A862-6E74D6220503}" type="presParOf" srcId="{B6D9F8FB-69CA-4D0E-946E-F59F3616C1E5}" destId="{27F50C29-7694-47BF-AFC4-038E9A9FB60F}" srcOrd="0" destOrd="0" presId="urn:microsoft.com/office/officeart/2009/layout/CirclePictureHierarchy"/>
    <dgm:cxn modelId="{B6C539C5-0972-469B-A456-E2E2D461CBC3}" type="presParOf" srcId="{B6D9F8FB-69CA-4D0E-946E-F59F3616C1E5}" destId="{DC407F98-4F4F-49E3-A2FF-C8E75FEDD6F0}" srcOrd="1" destOrd="0" presId="urn:microsoft.com/office/officeart/2009/layout/CirclePictureHierarchy"/>
    <dgm:cxn modelId="{0D6BCB93-8FA2-458F-A87A-88E6C3976738}" type="presParOf" srcId="{EFBFAAA7-202D-4C2F-A464-131358A1FD57}" destId="{A675626B-8DA9-4B7A-95F7-91F652E83522}" srcOrd="1" destOrd="0" presId="urn:microsoft.com/office/officeart/2009/layout/CirclePictureHierarchy"/>
    <dgm:cxn modelId="{1EE88E52-432E-4AE0-8674-B24BBBAC96C8}" type="presParOf" srcId="{A675626B-8DA9-4B7A-95F7-91F652E83522}" destId="{76B3F9DA-097B-4111-BBAD-3D2AD76AE586}" srcOrd="0" destOrd="0" presId="urn:microsoft.com/office/officeart/2009/layout/CirclePictureHierarchy"/>
    <dgm:cxn modelId="{44B7CFCD-C9A2-412D-9B41-EE0080E08153}" type="presParOf" srcId="{A675626B-8DA9-4B7A-95F7-91F652E83522}" destId="{46CB4DAA-6ACC-417E-B42E-B57DB2E540E3}" srcOrd="1" destOrd="0" presId="urn:microsoft.com/office/officeart/2009/layout/CirclePictureHierarchy"/>
    <dgm:cxn modelId="{9231AEA7-7F10-4E9F-9BE1-55D74479CE7E}" type="presParOf" srcId="{46CB4DAA-6ACC-417E-B42E-B57DB2E540E3}" destId="{9BEE4AEC-6A25-4826-A336-DDC4B7827662}" srcOrd="0" destOrd="0" presId="urn:microsoft.com/office/officeart/2009/layout/CirclePictureHierarchy"/>
    <dgm:cxn modelId="{646E1BC5-BF74-4B37-82C3-30FB35821707}" type="presParOf" srcId="{9BEE4AEC-6A25-4826-A336-DDC4B7827662}" destId="{218F72CC-67A4-48A1-A657-503BFD3D4508}" srcOrd="0" destOrd="0" presId="urn:microsoft.com/office/officeart/2009/layout/CirclePictureHierarchy"/>
    <dgm:cxn modelId="{6FC1647D-EBA5-4E69-B44A-CA31062875B5}" type="presParOf" srcId="{9BEE4AEC-6A25-4826-A336-DDC4B7827662}" destId="{0541E542-4892-4FAA-9602-065F6190EB2D}" srcOrd="1" destOrd="0" presId="urn:microsoft.com/office/officeart/2009/layout/CirclePictureHierarchy"/>
    <dgm:cxn modelId="{1863ADF3-6E3D-4CEB-8675-2A9608FB8F63}" type="presParOf" srcId="{46CB4DAA-6ACC-417E-B42E-B57DB2E540E3}" destId="{F4ADBB71-9D57-4A04-B857-784477DD4B5A}" srcOrd="1" destOrd="0" presId="urn:microsoft.com/office/officeart/2009/layout/CirclePictureHierarchy"/>
    <dgm:cxn modelId="{9586500D-6F4E-40B3-8BC3-7267038D434F}" type="presParOf" srcId="{A675626B-8DA9-4B7A-95F7-91F652E83522}" destId="{71CFE899-D230-4911-858F-42B99E2C7138}" srcOrd="2" destOrd="0" presId="urn:microsoft.com/office/officeart/2009/layout/CirclePictureHierarchy"/>
    <dgm:cxn modelId="{9903D860-6566-44A5-A982-1CE60911E220}" type="presParOf" srcId="{A675626B-8DA9-4B7A-95F7-91F652E83522}" destId="{0A896D0E-E5E5-4AA1-B428-4268302580D2}" srcOrd="3" destOrd="0" presId="urn:microsoft.com/office/officeart/2009/layout/CirclePictureHierarchy"/>
    <dgm:cxn modelId="{8E8874E7-C548-4195-8EC0-E5041A05E56B}" type="presParOf" srcId="{0A896D0E-E5E5-4AA1-B428-4268302580D2}" destId="{2EB76199-D1D6-4827-A73E-CEF930A54CD8}" srcOrd="0" destOrd="0" presId="urn:microsoft.com/office/officeart/2009/layout/CirclePictureHierarchy"/>
    <dgm:cxn modelId="{BED01222-7D9D-457D-9422-D275E7D439AC}" type="presParOf" srcId="{2EB76199-D1D6-4827-A73E-CEF930A54CD8}" destId="{A656E9AA-81F0-41D8-8C15-C7FE44AD322C}" srcOrd="0" destOrd="0" presId="urn:microsoft.com/office/officeart/2009/layout/CirclePictureHierarchy"/>
    <dgm:cxn modelId="{8C318317-EA31-4FEC-8E4A-716174F10435}" type="presParOf" srcId="{2EB76199-D1D6-4827-A73E-CEF930A54CD8}" destId="{77869625-E628-41C1-B52F-C7F74707F3E0}" srcOrd="1" destOrd="0" presId="urn:microsoft.com/office/officeart/2009/layout/CirclePictureHierarchy"/>
    <dgm:cxn modelId="{44D64E80-F4E2-48A7-A7FA-ED23D531947F}" type="presParOf" srcId="{0A896D0E-E5E5-4AA1-B428-4268302580D2}" destId="{79C08ACE-2BD1-4846-AC60-593F45446502}" srcOrd="1" destOrd="0" presId="urn:microsoft.com/office/officeart/2009/layout/CirclePictureHierarchy"/>
    <dgm:cxn modelId="{C8AE0F83-1A5E-451E-B558-FA53BBDF0FBF}" type="presParOf" srcId="{80A0763C-26D9-4BE5-9AD5-87A130255285}" destId="{5243C4E4-38C6-4ACE-A67C-D1AC6A1D5C32}" srcOrd="1" destOrd="0" presId="urn:microsoft.com/office/officeart/2009/layout/CirclePictureHierarchy"/>
    <dgm:cxn modelId="{DE2ECFD9-AA64-46C2-8F42-9A470E3D101D}" type="presParOf" srcId="{5243C4E4-38C6-4ACE-A67C-D1AC6A1D5C32}" destId="{18FD3B6F-8561-4E6F-B6FF-75D1C7E1E4CA}" srcOrd="0" destOrd="0" presId="urn:microsoft.com/office/officeart/2009/layout/CirclePictureHierarchy"/>
    <dgm:cxn modelId="{4BB59985-73DA-4EFA-876F-9E099AB73335}" type="presParOf" srcId="{18FD3B6F-8561-4E6F-B6FF-75D1C7E1E4CA}" destId="{41263DC3-3CA7-4D1B-9A8F-565502AB92A5}" srcOrd="0" destOrd="0" presId="urn:microsoft.com/office/officeart/2009/layout/CirclePictureHierarchy"/>
    <dgm:cxn modelId="{C1FDA8C3-5A33-4F26-9BAB-5A19C4335CCF}" type="presParOf" srcId="{18FD3B6F-8561-4E6F-B6FF-75D1C7E1E4CA}" destId="{1A16C4AE-E65E-48D7-B8E6-EB4AE32F3EAA}" srcOrd="1" destOrd="0" presId="urn:microsoft.com/office/officeart/2009/layout/CirclePictureHierarchy"/>
    <dgm:cxn modelId="{D25C7BE7-D24F-467E-8AB7-769FEA124F36}" type="presParOf" srcId="{5243C4E4-38C6-4ACE-A67C-D1AC6A1D5C32}" destId="{290A3030-6EC7-4F1C-9B82-0439690AD49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8CAEB-F85A-4F51-BAA6-419D728B517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228983F-08FA-413B-AA79-98C60504A5C9}">
      <dgm:prSet phldrT="[Texto]"/>
      <dgm:spPr/>
      <dgm:t>
        <a:bodyPr/>
        <a:lstStyle/>
        <a:p>
          <a:r>
            <a:rPr lang="pt-BR"/>
            <a:t>FOPEME</a:t>
          </a:r>
        </a:p>
      </dgm:t>
    </dgm:pt>
    <dgm:pt modelId="{44D6812C-3B03-4AC3-8D26-2258AD44D8C8}" type="parTrans" cxnId="{54999B42-39BB-442D-9A63-9D0712144F1B}">
      <dgm:prSet/>
      <dgm:spPr/>
      <dgm:t>
        <a:bodyPr/>
        <a:lstStyle/>
        <a:p>
          <a:endParaRPr lang="pt-BR"/>
        </a:p>
      </dgm:t>
    </dgm:pt>
    <dgm:pt modelId="{48DCC05E-655C-4C45-B8D8-56C546E0AFE0}" type="sibTrans" cxnId="{54999B42-39BB-442D-9A63-9D0712144F1B}">
      <dgm:prSet/>
      <dgm:spPr/>
      <dgm:t>
        <a:bodyPr/>
        <a:lstStyle/>
        <a:p>
          <a:endParaRPr lang="pt-BR"/>
        </a:p>
      </dgm:t>
    </dgm:pt>
    <dgm:pt modelId="{D1E19490-9B68-42A8-8D67-31ECCC2A4AF9}">
      <dgm:prSet phldrT="[Texto]"/>
      <dgm:spPr/>
      <dgm:t>
        <a:bodyPr/>
        <a:lstStyle/>
        <a:p>
          <a:r>
            <a:rPr lang="pt-BR" dirty="0"/>
            <a:t>COMITÊ TERRITORIAL</a:t>
          </a:r>
        </a:p>
      </dgm:t>
    </dgm:pt>
    <dgm:pt modelId="{5F3CE807-50F1-43B4-BA92-6CC732C9C45C}" type="parTrans" cxnId="{393E514D-8141-4D87-B467-271E596C1777}">
      <dgm:prSet/>
      <dgm:spPr/>
      <dgm:t>
        <a:bodyPr/>
        <a:lstStyle/>
        <a:p>
          <a:endParaRPr lang="pt-BR"/>
        </a:p>
      </dgm:t>
    </dgm:pt>
    <dgm:pt modelId="{41BFBF65-7E3E-42EF-91BD-AA8C42A20606}" type="sibTrans" cxnId="{393E514D-8141-4D87-B467-271E596C1777}">
      <dgm:prSet/>
      <dgm:spPr/>
      <dgm:t>
        <a:bodyPr/>
        <a:lstStyle/>
        <a:p>
          <a:endParaRPr lang="pt-BR"/>
        </a:p>
      </dgm:t>
    </dgm:pt>
    <dgm:pt modelId="{1ED30315-6E5B-4A4B-AFEA-A2A2AAF0E597}">
      <dgm:prSet phldrT="[Texto]"/>
      <dgm:spPr/>
      <dgm:t>
        <a:bodyPr/>
        <a:lstStyle/>
        <a:p>
          <a:r>
            <a:rPr lang="pt-BR" dirty="0"/>
            <a:t>MUNICIPIOS</a:t>
          </a:r>
        </a:p>
      </dgm:t>
    </dgm:pt>
    <dgm:pt modelId="{34C34B36-E582-4E11-A748-2095787AFBE3}" type="parTrans" cxnId="{E10C245A-B575-4EA8-90E3-773E81E79ECF}">
      <dgm:prSet/>
      <dgm:spPr/>
      <dgm:t>
        <a:bodyPr/>
        <a:lstStyle/>
        <a:p>
          <a:endParaRPr lang="pt-BR"/>
        </a:p>
      </dgm:t>
    </dgm:pt>
    <dgm:pt modelId="{79738C1A-E8D1-4000-A622-6DF7C7D6C4F3}" type="sibTrans" cxnId="{E10C245A-B575-4EA8-90E3-773E81E79ECF}">
      <dgm:prSet/>
      <dgm:spPr/>
      <dgm:t>
        <a:bodyPr/>
        <a:lstStyle/>
        <a:p>
          <a:endParaRPr lang="pt-BR"/>
        </a:p>
      </dgm:t>
    </dgm:pt>
    <dgm:pt modelId="{80A0763C-26D9-4BE5-9AD5-87A130255285}" type="pres">
      <dgm:prSet presAssocID="{EF28CAEB-F85A-4F51-BAA6-419D728B5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AC9D2D-AE08-4861-8FD2-ACDDFF2EDC65}" type="pres">
      <dgm:prSet presAssocID="{2228983F-08FA-413B-AA79-98C60504A5C9}" presName="hierRoot1" presStyleCnt="0"/>
      <dgm:spPr/>
    </dgm:pt>
    <dgm:pt modelId="{D6B92745-3A2D-414A-8AE8-C5843C28211D}" type="pres">
      <dgm:prSet presAssocID="{2228983F-08FA-413B-AA79-98C60504A5C9}" presName="composite" presStyleCnt="0"/>
      <dgm:spPr/>
    </dgm:pt>
    <dgm:pt modelId="{877E3270-47CB-4B19-8A0D-E9927218C218}" type="pres">
      <dgm:prSet presAssocID="{2228983F-08FA-413B-AA79-98C60504A5C9}" presName="image" presStyleLbl="node0" presStyleIdx="0" presStyleCnt="1" custLinFactNeighborX="201" custLinFactNeighborY="-586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2934C6DE-1F2F-483F-BE70-4A901A4F7191}" type="pres">
      <dgm:prSet presAssocID="{2228983F-08FA-413B-AA79-98C60504A5C9}" presName="text" presStyleLbl="revTx" presStyleIdx="0" presStyleCnt="3">
        <dgm:presLayoutVars>
          <dgm:chPref val="3"/>
        </dgm:presLayoutVars>
      </dgm:prSet>
      <dgm:spPr/>
    </dgm:pt>
    <dgm:pt modelId="{EA21FB20-2402-4939-A31A-B9DC5A214BCF}" type="pres">
      <dgm:prSet presAssocID="{2228983F-08FA-413B-AA79-98C60504A5C9}" presName="hierChild2" presStyleCnt="0"/>
      <dgm:spPr/>
    </dgm:pt>
    <dgm:pt modelId="{1CADC8DC-C467-4014-80ED-E4A55C95E1BA}" type="pres">
      <dgm:prSet presAssocID="{5F3CE807-50F1-43B4-BA92-6CC732C9C45C}" presName="Name10" presStyleLbl="parChTrans1D2" presStyleIdx="0" presStyleCnt="1"/>
      <dgm:spPr/>
    </dgm:pt>
    <dgm:pt modelId="{9AD0767E-52C6-4F96-9E9F-09A984D7148A}" type="pres">
      <dgm:prSet presAssocID="{D1E19490-9B68-42A8-8D67-31ECCC2A4AF9}" presName="hierRoot2" presStyleCnt="0"/>
      <dgm:spPr/>
    </dgm:pt>
    <dgm:pt modelId="{DF651483-91B5-4F27-9738-1A199A6A9453}" type="pres">
      <dgm:prSet presAssocID="{D1E19490-9B68-42A8-8D67-31ECCC2A4AF9}" presName="composite2" presStyleCnt="0"/>
      <dgm:spPr/>
    </dgm:pt>
    <dgm:pt modelId="{2B5A2A15-85A8-4562-9E62-A3248594A224}" type="pres">
      <dgm:prSet presAssocID="{D1E19490-9B68-42A8-8D67-31ECCC2A4AF9}" presName="image2" presStyleLbl="node2" presStyleIdx="0" presStyleCnt="1"/>
      <dgm:spPr/>
    </dgm:pt>
    <dgm:pt modelId="{EC1184A5-585D-4E21-B579-868383BC7979}" type="pres">
      <dgm:prSet presAssocID="{D1E19490-9B68-42A8-8D67-31ECCC2A4AF9}" presName="text2" presStyleLbl="revTx" presStyleIdx="1" presStyleCnt="3">
        <dgm:presLayoutVars>
          <dgm:chPref val="3"/>
        </dgm:presLayoutVars>
      </dgm:prSet>
      <dgm:spPr/>
    </dgm:pt>
    <dgm:pt modelId="{42986D8D-C02D-41A5-AE69-B6226C3B6E08}" type="pres">
      <dgm:prSet presAssocID="{D1E19490-9B68-42A8-8D67-31ECCC2A4AF9}" presName="hierChild3" presStyleCnt="0"/>
      <dgm:spPr/>
    </dgm:pt>
    <dgm:pt modelId="{DBCA249B-321F-4BAE-8881-50967BF5B068}" type="pres">
      <dgm:prSet presAssocID="{34C34B36-E582-4E11-A748-2095787AFBE3}" presName="Name17" presStyleLbl="parChTrans1D3" presStyleIdx="0" presStyleCnt="1"/>
      <dgm:spPr/>
    </dgm:pt>
    <dgm:pt modelId="{8B984EFE-2836-49BD-876E-6FFCE4E10CD3}" type="pres">
      <dgm:prSet presAssocID="{1ED30315-6E5B-4A4B-AFEA-A2A2AAF0E597}" presName="hierRoot3" presStyleCnt="0"/>
      <dgm:spPr/>
    </dgm:pt>
    <dgm:pt modelId="{89274511-6BEA-4B27-A36D-2B8651D428BB}" type="pres">
      <dgm:prSet presAssocID="{1ED30315-6E5B-4A4B-AFEA-A2A2AAF0E597}" presName="composite3" presStyleCnt="0"/>
      <dgm:spPr/>
    </dgm:pt>
    <dgm:pt modelId="{B2B81BDD-B2A1-4B1A-B8A6-A332AB70C27A}" type="pres">
      <dgm:prSet presAssocID="{1ED30315-6E5B-4A4B-AFEA-A2A2AAF0E597}" presName="image3" presStyleLbl="node3" presStyleIdx="0" presStyleCnt="1"/>
      <dgm:spPr/>
    </dgm:pt>
    <dgm:pt modelId="{B7002CB9-829E-4F68-A21F-AB4D9BAFA8C6}" type="pres">
      <dgm:prSet presAssocID="{1ED30315-6E5B-4A4B-AFEA-A2A2AAF0E597}" presName="text3" presStyleLbl="revTx" presStyleIdx="2" presStyleCnt="3">
        <dgm:presLayoutVars>
          <dgm:chPref val="3"/>
        </dgm:presLayoutVars>
      </dgm:prSet>
      <dgm:spPr/>
    </dgm:pt>
    <dgm:pt modelId="{E329D282-D70D-4BE1-B8C1-8D2F675B4A7B}" type="pres">
      <dgm:prSet presAssocID="{1ED30315-6E5B-4A4B-AFEA-A2A2AAF0E597}" presName="hierChild4" presStyleCnt="0"/>
      <dgm:spPr/>
    </dgm:pt>
  </dgm:ptLst>
  <dgm:cxnLst>
    <dgm:cxn modelId="{54999B42-39BB-442D-9A63-9D0712144F1B}" srcId="{EF28CAEB-F85A-4F51-BAA6-419D728B5172}" destId="{2228983F-08FA-413B-AA79-98C60504A5C9}" srcOrd="0" destOrd="0" parTransId="{44D6812C-3B03-4AC3-8D26-2258AD44D8C8}" sibTransId="{48DCC05E-655C-4C45-B8D8-56C546E0AFE0}"/>
    <dgm:cxn modelId="{393E514D-8141-4D87-B467-271E596C1777}" srcId="{2228983F-08FA-413B-AA79-98C60504A5C9}" destId="{D1E19490-9B68-42A8-8D67-31ECCC2A4AF9}" srcOrd="0" destOrd="0" parTransId="{5F3CE807-50F1-43B4-BA92-6CC732C9C45C}" sibTransId="{41BFBF65-7E3E-42EF-91BD-AA8C42A20606}"/>
    <dgm:cxn modelId="{4FEA1551-080D-403A-A7A2-67B2F6DFE1DE}" type="presOf" srcId="{1ED30315-6E5B-4A4B-AFEA-A2A2AAF0E597}" destId="{B7002CB9-829E-4F68-A21F-AB4D9BAFA8C6}" srcOrd="0" destOrd="0" presId="urn:microsoft.com/office/officeart/2009/layout/CirclePictureHierarchy"/>
    <dgm:cxn modelId="{E10C245A-B575-4EA8-90E3-773E81E79ECF}" srcId="{D1E19490-9B68-42A8-8D67-31ECCC2A4AF9}" destId="{1ED30315-6E5B-4A4B-AFEA-A2A2AAF0E597}" srcOrd="0" destOrd="0" parTransId="{34C34B36-E582-4E11-A748-2095787AFBE3}" sibTransId="{79738C1A-E8D1-4000-A622-6DF7C7D6C4F3}"/>
    <dgm:cxn modelId="{17A28DA9-8CDA-4552-903B-2B6EAF2AF132}" type="presOf" srcId="{5F3CE807-50F1-43B4-BA92-6CC732C9C45C}" destId="{1CADC8DC-C467-4014-80ED-E4A55C95E1BA}" srcOrd="0" destOrd="0" presId="urn:microsoft.com/office/officeart/2009/layout/CirclePictureHierarchy"/>
    <dgm:cxn modelId="{39BD99CB-1BD8-422A-89BB-70849598460A}" type="presOf" srcId="{EF28CAEB-F85A-4F51-BAA6-419D728B5172}" destId="{80A0763C-26D9-4BE5-9AD5-87A130255285}" srcOrd="0" destOrd="0" presId="urn:microsoft.com/office/officeart/2009/layout/CirclePictureHierarchy"/>
    <dgm:cxn modelId="{CBF4DAE1-EF1E-43C0-A814-A5F47229A321}" type="presOf" srcId="{D1E19490-9B68-42A8-8D67-31ECCC2A4AF9}" destId="{EC1184A5-585D-4E21-B579-868383BC7979}" srcOrd="0" destOrd="0" presId="urn:microsoft.com/office/officeart/2009/layout/CirclePictureHierarchy"/>
    <dgm:cxn modelId="{67719BE3-EB17-4579-A813-A05BCFE09786}" type="presOf" srcId="{34C34B36-E582-4E11-A748-2095787AFBE3}" destId="{DBCA249B-321F-4BAE-8881-50967BF5B068}" srcOrd="0" destOrd="0" presId="urn:microsoft.com/office/officeart/2009/layout/CirclePictureHierarchy"/>
    <dgm:cxn modelId="{C047D4F8-01E9-47C9-9B08-883044A36939}" type="presOf" srcId="{2228983F-08FA-413B-AA79-98C60504A5C9}" destId="{2934C6DE-1F2F-483F-BE70-4A901A4F7191}" srcOrd="0" destOrd="0" presId="urn:microsoft.com/office/officeart/2009/layout/CirclePictureHierarchy"/>
    <dgm:cxn modelId="{B0232EC8-BC9A-4E6F-A740-CA7C9EFE6FFB}" type="presParOf" srcId="{80A0763C-26D9-4BE5-9AD5-87A130255285}" destId="{C3AC9D2D-AE08-4861-8FD2-ACDDFF2EDC65}" srcOrd="0" destOrd="0" presId="urn:microsoft.com/office/officeart/2009/layout/CirclePictureHierarchy"/>
    <dgm:cxn modelId="{CC4FE79B-69BA-4022-8ACD-7130045D6D22}" type="presParOf" srcId="{C3AC9D2D-AE08-4861-8FD2-ACDDFF2EDC65}" destId="{D6B92745-3A2D-414A-8AE8-C5843C28211D}" srcOrd="0" destOrd="0" presId="urn:microsoft.com/office/officeart/2009/layout/CirclePictureHierarchy"/>
    <dgm:cxn modelId="{FBE8EA76-64C3-4051-B66E-DD2DFEA4D500}" type="presParOf" srcId="{D6B92745-3A2D-414A-8AE8-C5843C28211D}" destId="{877E3270-47CB-4B19-8A0D-E9927218C218}" srcOrd="0" destOrd="0" presId="urn:microsoft.com/office/officeart/2009/layout/CirclePictureHierarchy"/>
    <dgm:cxn modelId="{6CBEC7F2-A780-4052-8923-180D4EDF7EF5}" type="presParOf" srcId="{D6B92745-3A2D-414A-8AE8-C5843C28211D}" destId="{2934C6DE-1F2F-483F-BE70-4A901A4F7191}" srcOrd="1" destOrd="0" presId="urn:microsoft.com/office/officeart/2009/layout/CirclePictureHierarchy"/>
    <dgm:cxn modelId="{454C7159-8670-43A7-9C57-771760292882}" type="presParOf" srcId="{C3AC9D2D-AE08-4861-8FD2-ACDDFF2EDC65}" destId="{EA21FB20-2402-4939-A31A-B9DC5A214BCF}" srcOrd="1" destOrd="0" presId="urn:microsoft.com/office/officeart/2009/layout/CirclePictureHierarchy"/>
    <dgm:cxn modelId="{F9DA5B3C-BAA3-400E-815E-7FA78B9C11B6}" type="presParOf" srcId="{EA21FB20-2402-4939-A31A-B9DC5A214BCF}" destId="{1CADC8DC-C467-4014-80ED-E4A55C95E1BA}" srcOrd="0" destOrd="0" presId="urn:microsoft.com/office/officeart/2009/layout/CirclePictureHierarchy"/>
    <dgm:cxn modelId="{9A110CF4-4ECA-428E-86BB-1376E203940A}" type="presParOf" srcId="{EA21FB20-2402-4939-A31A-B9DC5A214BCF}" destId="{9AD0767E-52C6-4F96-9E9F-09A984D7148A}" srcOrd="1" destOrd="0" presId="urn:microsoft.com/office/officeart/2009/layout/CirclePictureHierarchy"/>
    <dgm:cxn modelId="{024B86E1-FE0C-40DE-9931-BE287F6739EE}" type="presParOf" srcId="{9AD0767E-52C6-4F96-9E9F-09A984D7148A}" destId="{DF651483-91B5-4F27-9738-1A199A6A9453}" srcOrd="0" destOrd="0" presId="urn:microsoft.com/office/officeart/2009/layout/CirclePictureHierarchy"/>
    <dgm:cxn modelId="{C9DCCA7F-6DD2-45B8-8547-6A446C9E8B4B}" type="presParOf" srcId="{DF651483-91B5-4F27-9738-1A199A6A9453}" destId="{2B5A2A15-85A8-4562-9E62-A3248594A224}" srcOrd="0" destOrd="0" presId="urn:microsoft.com/office/officeart/2009/layout/CirclePictureHierarchy"/>
    <dgm:cxn modelId="{5BAC3B44-0C8D-4ACB-B122-BBA8F4CD7363}" type="presParOf" srcId="{DF651483-91B5-4F27-9738-1A199A6A9453}" destId="{EC1184A5-585D-4E21-B579-868383BC7979}" srcOrd="1" destOrd="0" presId="urn:microsoft.com/office/officeart/2009/layout/CirclePictureHierarchy"/>
    <dgm:cxn modelId="{2C9EA643-C997-4366-B81E-0F5049D01813}" type="presParOf" srcId="{9AD0767E-52C6-4F96-9E9F-09A984D7148A}" destId="{42986D8D-C02D-41A5-AE69-B6226C3B6E08}" srcOrd="1" destOrd="0" presId="urn:microsoft.com/office/officeart/2009/layout/CirclePictureHierarchy"/>
    <dgm:cxn modelId="{6B75F1E2-18CF-419C-93FB-2DB7A0CBFED1}" type="presParOf" srcId="{42986D8D-C02D-41A5-AE69-B6226C3B6E08}" destId="{DBCA249B-321F-4BAE-8881-50967BF5B068}" srcOrd="0" destOrd="0" presId="urn:microsoft.com/office/officeart/2009/layout/CirclePictureHierarchy"/>
    <dgm:cxn modelId="{C5FEC9E2-03EB-4F06-AA51-70232F12585D}" type="presParOf" srcId="{42986D8D-C02D-41A5-AE69-B6226C3B6E08}" destId="{8B984EFE-2836-49BD-876E-6FFCE4E10CD3}" srcOrd="1" destOrd="0" presId="urn:microsoft.com/office/officeart/2009/layout/CirclePictureHierarchy"/>
    <dgm:cxn modelId="{247265C8-C5E5-4799-8A74-76A2AEF5772B}" type="presParOf" srcId="{8B984EFE-2836-49BD-876E-6FFCE4E10CD3}" destId="{89274511-6BEA-4B27-A36D-2B8651D428BB}" srcOrd="0" destOrd="0" presId="urn:microsoft.com/office/officeart/2009/layout/CirclePictureHierarchy"/>
    <dgm:cxn modelId="{7FE642FD-D373-4FE9-B0C3-6D3AA53E1741}" type="presParOf" srcId="{89274511-6BEA-4B27-A36D-2B8651D428BB}" destId="{B2B81BDD-B2A1-4B1A-B8A6-A332AB70C27A}" srcOrd="0" destOrd="0" presId="urn:microsoft.com/office/officeart/2009/layout/CirclePictureHierarchy"/>
    <dgm:cxn modelId="{96513BC4-0321-4970-A6AA-F117D7EF5498}" type="presParOf" srcId="{89274511-6BEA-4B27-A36D-2B8651D428BB}" destId="{B7002CB9-829E-4F68-A21F-AB4D9BAFA8C6}" srcOrd="1" destOrd="0" presId="urn:microsoft.com/office/officeart/2009/layout/CirclePictureHierarchy"/>
    <dgm:cxn modelId="{88C645F1-56B5-4F2B-B7C8-E2D064B08007}" type="presParOf" srcId="{8B984EFE-2836-49BD-876E-6FFCE4E10CD3}" destId="{E329D282-D70D-4BE1-B8C1-8D2F675B4A7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FE899-D230-4911-858F-42B99E2C7138}">
      <dsp:nvSpPr>
        <dsp:cNvPr id="0" name=""/>
        <dsp:cNvSpPr/>
      </dsp:nvSpPr>
      <dsp:spPr>
        <a:xfrm>
          <a:off x="6598463" y="2967121"/>
          <a:ext cx="974242" cy="207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94"/>
              </a:lnTo>
              <a:lnTo>
                <a:pt x="974242" y="104494"/>
              </a:lnTo>
              <a:lnTo>
                <a:pt x="974242" y="2073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3F9DA-097B-4111-BBAD-3D2AD76AE586}">
      <dsp:nvSpPr>
        <dsp:cNvPr id="0" name=""/>
        <dsp:cNvSpPr/>
      </dsp:nvSpPr>
      <dsp:spPr>
        <a:xfrm>
          <a:off x="5693394" y="2967121"/>
          <a:ext cx="905068" cy="207343"/>
        </a:xfrm>
        <a:custGeom>
          <a:avLst/>
          <a:gdLst/>
          <a:ahLst/>
          <a:cxnLst/>
          <a:rect l="0" t="0" r="0" b="0"/>
          <a:pathLst>
            <a:path>
              <a:moveTo>
                <a:pt x="905068" y="0"/>
              </a:moveTo>
              <a:lnTo>
                <a:pt x="905068" y="104494"/>
              </a:lnTo>
              <a:lnTo>
                <a:pt x="0" y="104494"/>
              </a:lnTo>
              <a:lnTo>
                <a:pt x="0" y="2073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39358-6F69-4ECC-AE14-07FA8BE86971}">
      <dsp:nvSpPr>
        <dsp:cNvPr id="0" name=""/>
        <dsp:cNvSpPr/>
      </dsp:nvSpPr>
      <dsp:spPr>
        <a:xfrm>
          <a:off x="4406288" y="1715506"/>
          <a:ext cx="2192175" cy="59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34"/>
              </a:lnTo>
              <a:lnTo>
                <a:pt x="2192175" y="490534"/>
              </a:lnTo>
              <a:lnTo>
                <a:pt x="2192175" y="5933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60C2-CC16-40B3-BA80-734ADA190E6C}">
      <dsp:nvSpPr>
        <dsp:cNvPr id="0" name=""/>
        <dsp:cNvSpPr/>
      </dsp:nvSpPr>
      <dsp:spPr>
        <a:xfrm>
          <a:off x="2142292" y="2967121"/>
          <a:ext cx="1810137" cy="207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94"/>
              </a:lnTo>
              <a:lnTo>
                <a:pt x="1810137" y="104494"/>
              </a:lnTo>
              <a:lnTo>
                <a:pt x="1810137" y="2073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FA0D9-728F-46A8-8342-BD70C6B696FB}">
      <dsp:nvSpPr>
        <dsp:cNvPr id="0" name=""/>
        <dsp:cNvSpPr/>
      </dsp:nvSpPr>
      <dsp:spPr>
        <a:xfrm>
          <a:off x="2096572" y="2967121"/>
          <a:ext cx="91440" cy="207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3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A249B-321F-4BAE-8881-50967BF5B068}">
      <dsp:nvSpPr>
        <dsp:cNvPr id="0" name=""/>
        <dsp:cNvSpPr/>
      </dsp:nvSpPr>
      <dsp:spPr>
        <a:xfrm>
          <a:off x="332155" y="2967121"/>
          <a:ext cx="1810137" cy="207343"/>
        </a:xfrm>
        <a:custGeom>
          <a:avLst/>
          <a:gdLst/>
          <a:ahLst/>
          <a:cxnLst/>
          <a:rect l="0" t="0" r="0" b="0"/>
          <a:pathLst>
            <a:path>
              <a:moveTo>
                <a:pt x="1810137" y="0"/>
              </a:moveTo>
              <a:lnTo>
                <a:pt x="1810137" y="104494"/>
              </a:lnTo>
              <a:lnTo>
                <a:pt x="0" y="104494"/>
              </a:lnTo>
              <a:lnTo>
                <a:pt x="0" y="2073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DC8DC-C467-4014-80ED-E4A55C95E1BA}">
      <dsp:nvSpPr>
        <dsp:cNvPr id="0" name=""/>
        <dsp:cNvSpPr/>
      </dsp:nvSpPr>
      <dsp:spPr>
        <a:xfrm>
          <a:off x="2142292" y="1715506"/>
          <a:ext cx="2263995" cy="593382"/>
        </a:xfrm>
        <a:custGeom>
          <a:avLst/>
          <a:gdLst/>
          <a:ahLst/>
          <a:cxnLst/>
          <a:rect l="0" t="0" r="0" b="0"/>
          <a:pathLst>
            <a:path>
              <a:moveTo>
                <a:pt x="2263995" y="0"/>
              </a:moveTo>
              <a:lnTo>
                <a:pt x="2263995" y="490534"/>
              </a:lnTo>
              <a:lnTo>
                <a:pt x="0" y="490534"/>
              </a:lnTo>
              <a:lnTo>
                <a:pt x="0" y="5933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E3270-47CB-4B19-8A0D-E9927218C218}">
      <dsp:nvSpPr>
        <dsp:cNvPr id="0" name=""/>
        <dsp:cNvSpPr/>
      </dsp:nvSpPr>
      <dsp:spPr>
        <a:xfrm>
          <a:off x="4077172" y="1057275"/>
          <a:ext cx="658231" cy="6582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4C6DE-1F2F-483F-BE70-4A901A4F7191}">
      <dsp:nvSpPr>
        <dsp:cNvPr id="0" name=""/>
        <dsp:cNvSpPr/>
      </dsp:nvSpPr>
      <dsp:spPr>
        <a:xfrm>
          <a:off x="4734080" y="1441669"/>
          <a:ext cx="987347" cy="65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FOPEME</a:t>
          </a:r>
        </a:p>
      </dsp:txBody>
      <dsp:txXfrm>
        <a:off x="4734080" y="1441669"/>
        <a:ext cx="987347" cy="658231"/>
      </dsp:txXfrm>
    </dsp:sp>
    <dsp:sp modelId="{2B5A2A15-85A8-4562-9E62-A3248594A224}">
      <dsp:nvSpPr>
        <dsp:cNvPr id="0" name=""/>
        <dsp:cNvSpPr/>
      </dsp:nvSpPr>
      <dsp:spPr>
        <a:xfrm>
          <a:off x="1813176" y="2308889"/>
          <a:ext cx="658231" cy="6582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184A5-585D-4E21-B579-868383BC7979}">
      <dsp:nvSpPr>
        <dsp:cNvPr id="0" name=""/>
        <dsp:cNvSpPr/>
      </dsp:nvSpPr>
      <dsp:spPr>
        <a:xfrm>
          <a:off x="2471408" y="2307244"/>
          <a:ext cx="987347" cy="65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COMITÊ TERRITORIAL</a:t>
          </a:r>
        </a:p>
      </dsp:txBody>
      <dsp:txXfrm>
        <a:off x="2471408" y="2307244"/>
        <a:ext cx="987347" cy="658231"/>
      </dsp:txXfrm>
    </dsp:sp>
    <dsp:sp modelId="{B2B81BDD-B2A1-4B1A-B8A6-A332AB70C27A}">
      <dsp:nvSpPr>
        <dsp:cNvPr id="0" name=""/>
        <dsp:cNvSpPr/>
      </dsp:nvSpPr>
      <dsp:spPr>
        <a:xfrm>
          <a:off x="3039" y="3174464"/>
          <a:ext cx="658231" cy="6582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02CB9-829E-4F68-A21F-AB4D9BAFA8C6}">
      <dsp:nvSpPr>
        <dsp:cNvPr id="0" name=""/>
        <dsp:cNvSpPr/>
      </dsp:nvSpPr>
      <dsp:spPr>
        <a:xfrm>
          <a:off x="661271" y="3172819"/>
          <a:ext cx="987347" cy="65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COMITÊ  GESTOR MUNICIPAL</a:t>
          </a:r>
        </a:p>
      </dsp:txBody>
      <dsp:txXfrm>
        <a:off x="661271" y="3172819"/>
        <a:ext cx="987347" cy="658231"/>
      </dsp:txXfrm>
    </dsp:sp>
    <dsp:sp modelId="{93FFAF1B-2FB2-4E90-994B-8F1FED8C0294}">
      <dsp:nvSpPr>
        <dsp:cNvPr id="0" name=""/>
        <dsp:cNvSpPr/>
      </dsp:nvSpPr>
      <dsp:spPr>
        <a:xfrm>
          <a:off x="1813176" y="3174464"/>
          <a:ext cx="658231" cy="6582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DE0BA-379E-426E-AA93-75F84353DBF1}">
      <dsp:nvSpPr>
        <dsp:cNvPr id="0" name=""/>
        <dsp:cNvSpPr/>
      </dsp:nvSpPr>
      <dsp:spPr>
        <a:xfrm>
          <a:off x="2471408" y="3172819"/>
          <a:ext cx="987347" cy="65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MUNICÍPIO</a:t>
          </a:r>
        </a:p>
      </dsp:txBody>
      <dsp:txXfrm>
        <a:off x="2471408" y="3172819"/>
        <a:ext cx="987347" cy="658231"/>
      </dsp:txXfrm>
    </dsp:sp>
    <dsp:sp modelId="{E641348F-0C53-4FA8-B96B-3A4C79A17E10}">
      <dsp:nvSpPr>
        <dsp:cNvPr id="0" name=""/>
        <dsp:cNvSpPr/>
      </dsp:nvSpPr>
      <dsp:spPr>
        <a:xfrm>
          <a:off x="3623314" y="3174464"/>
          <a:ext cx="658231" cy="6582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CBED2-72DB-49DB-AEFE-D1EF01B39A3F}">
      <dsp:nvSpPr>
        <dsp:cNvPr id="0" name=""/>
        <dsp:cNvSpPr/>
      </dsp:nvSpPr>
      <dsp:spPr>
        <a:xfrm>
          <a:off x="4281546" y="3172819"/>
          <a:ext cx="987347" cy="65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COMITÊ GESTOR MUNICIPA</a:t>
          </a:r>
        </a:p>
      </dsp:txBody>
      <dsp:txXfrm>
        <a:off x="4281546" y="3172819"/>
        <a:ext cx="987347" cy="658231"/>
      </dsp:txXfrm>
    </dsp:sp>
    <dsp:sp modelId="{27F50C29-7694-47BF-AFC4-038E9A9FB60F}">
      <dsp:nvSpPr>
        <dsp:cNvPr id="0" name=""/>
        <dsp:cNvSpPr/>
      </dsp:nvSpPr>
      <dsp:spPr>
        <a:xfrm>
          <a:off x="6269347" y="2308889"/>
          <a:ext cx="658231" cy="6582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07F98-4F4F-49E3-A2FF-C8E75FEDD6F0}">
      <dsp:nvSpPr>
        <dsp:cNvPr id="0" name=""/>
        <dsp:cNvSpPr/>
      </dsp:nvSpPr>
      <dsp:spPr>
        <a:xfrm>
          <a:off x="7065926" y="2350476"/>
          <a:ext cx="987347" cy="65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COMITÊ TERRITORIAL</a:t>
          </a:r>
        </a:p>
      </dsp:txBody>
      <dsp:txXfrm>
        <a:off x="7065926" y="2350476"/>
        <a:ext cx="987347" cy="658231"/>
      </dsp:txXfrm>
    </dsp:sp>
    <dsp:sp modelId="{218F72CC-67A4-48A1-A657-503BFD3D4508}">
      <dsp:nvSpPr>
        <dsp:cNvPr id="0" name=""/>
        <dsp:cNvSpPr/>
      </dsp:nvSpPr>
      <dsp:spPr>
        <a:xfrm>
          <a:off x="5364278" y="3174464"/>
          <a:ext cx="658231" cy="6582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1E542-4892-4FAA-9602-065F6190EB2D}">
      <dsp:nvSpPr>
        <dsp:cNvPr id="0" name=""/>
        <dsp:cNvSpPr/>
      </dsp:nvSpPr>
      <dsp:spPr>
        <a:xfrm>
          <a:off x="6091684" y="3172819"/>
          <a:ext cx="987347" cy="65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COMITÊ  GESTOR MUNICIPAL</a:t>
          </a:r>
        </a:p>
      </dsp:txBody>
      <dsp:txXfrm>
        <a:off x="6091684" y="3172819"/>
        <a:ext cx="987347" cy="658231"/>
      </dsp:txXfrm>
    </dsp:sp>
    <dsp:sp modelId="{A656E9AA-81F0-41D8-8C15-C7FE44AD322C}">
      <dsp:nvSpPr>
        <dsp:cNvPr id="0" name=""/>
        <dsp:cNvSpPr/>
      </dsp:nvSpPr>
      <dsp:spPr>
        <a:xfrm>
          <a:off x="7243589" y="3174464"/>
          <a:ext cx="658231" cy="6582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69625-E628-41C1-B52F-C7F74707F3E0}">
      <dsp:nvSpPr>
        <dsp:cNvPr id="0" name=""/>
        <dsp:cNvSpPr/>
      </dsp:nvSpPr>
      <dsp:spPr>
        <a:xfrm>
          <a:off x="7901821" y="3172819"/>
          <a:ext cx="987347" cy="65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MUNICÍPIO</a:t>
          </a:r>
        </a:p>
      </dsp:txBody>
      <dsp:txXfrm>
        <a:off x="7901821" y="3172819"/>
        <a:ext cx="987347" cy="658231"/>
      </dsp:txXfrm>
    </dsp:sp>
    <dsp:sp modelId="{41263DC3-3CA7-4D1B-9A8F-565502AB92A5}">
      <dsp:nvSpPr>
        <dsp:cNvPr id="0" name=""/>
        <dsp:cNvSpPr/>
      </dsp:nvSpPr>
      <dsp:spPr>
        <a:xfrm>
          <a:off x="1764559" y="1085506"/>
          <a:ext cx="658231" cy="6582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6C4AE-E65E-48D7-B8E6-EB4AE32F3EAA}">
      <dsp:nvSpPr>
        <dsp:cNvPr id="0" name=""/>
        <dsp:cNvSpPr/>
      </dsp:nvSpPr>
      <dsp:spPr>
        <a:xfrm>
          <a:off x="2449312" y="1067839"/>
          <a:ext cx="987347" cy="65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AGÊNCIA, ORGANIZAÇÃO TERRITORIAL</a:t>
          </a:r>
        </a:p>
      </dsp:txBody>
      <dsp:txXfrm>
        <a:off x="2449312" y="1067839"/>
        <a:ext cx="987347" cy="658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A249B-321F-4BAE-8881-50967BF5B068}">
      <dsp:nvSpPr>
        <dsp:cNvPr id="0" name=""/>
        <dsp:cNvSpPr/>
      </dsp:nvSpPr>
      <dsp:spPr>
        <a:xfrm>
          <a:off x="1339416" y="3658249"/>
          <a:ext cx="91440" cy="48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DC8DC-C467-4014-80ED-E4A55C95E1BA}">
      <dsp:nvSpPr>
        <dsp:cNvPr id="0" name=""/>
        <dsp:cNvSpPr/>
      </dsp:nvSpPr>
      <dsp:spPr>
        <a:xfrm>
          <a:off x="1339416" y="1554541"/>
          <a:ext cx="91440" cy="549165"/>
        </a:xfrm>
        <a:custGeom>
          <a:avLst/>
          <a:gdLst/>
          <a:ahLst/>
          <a:cxnLst/>
          <a:rect l="0" t="0" r="0" b="0"/>
          <a:pathLst>
            <a:path>
              <a:moveTo>
                <a:pt x="48844" y="0"/>
              </a:moveTo>
              <a:lnTo>
                <a:pt x="48844" y="306268"/>
              </a:lnTo>
              <a:lnTo>
                <a:pt x="45720" y="306268"/>
              </a:lnTo>
              <a:lnTo>
                <a:pt x="45720" y="54916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E3270-47CB-4B19-8A0D-E9927218C218}">
      <dsp:nvSpPr>
        <dsp:cNvPr id="0" name=""/>
        <dsp:cNvSpPr/>
      </dsp:nvSpPr>
      <dsp:spPr>
        <a:xfrm>
          <a:off x="610990" y="0"/>
          <a:ext cx="1554541" cy="15545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4C6DE-1F2F-483F-BE70-4A901A4F7191}">
      <dsp:nvSpPr>
        <dsp:cNvPr id="0" name=""/>
        <dsp:cNvSpPr/>
      </dsp:nvSpPr>
      <dsp:spPr>
        <a:xfrm>
          <a:off x="2162407" y="55598"/>
          <a:ext cx="2331812" cy="155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FOPEME</a:t>
          </a:r>
        </a:p>
      </dsp:txBody>
      <dsp:txXfrm>
        <a:off x="2162407" y="55598"/>
        <a:ext cx="2331812" cy="1554541"/>
      </dsp:txXfrm>
    </dsp:sp>
    <dsp:sp modelId="{2B5A2A15-85A8-4562-9E62-A3248594A224}">
      <dsp:nvSpPr>
        <dsp:cNvPr id="0" name=""/>
        <dsp:cNvSpPr/>
      </dsp:nvSpPr>
      <dsp:spPr>
        <a:xfrm>
          <a:off x="607865" y="2103707"/>
          <a:ext cx="1554541" cy="15545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184A5-585D-4E21-B579-868383BC7979}">
      <dsp:nvSpPr>
        <dsp:cNvPr id="0" name=""/>
        <dsp:cNvSpPr/>
      </dsp:nvSpPr>
      <dsp:spPr>
        <a:xfrm>
          <a:off x="2162407" y="2099820"/>
          <a:ext cx="2331812" cy="155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COMITÊ TERRITORIAL</a:t>
          </a:r>
        </a:p>
      </dsp:txBody>
      <dsp:txXfrm>
        <a:off x="2162407" y="2099820"/>
        <a:ext cx="2331812" cy="1554541"/>
      </dsp:txXfrm>
    </dsp:sp>
    <dsp:sp modelId="{B2B81BDD-B2A1-4B1A-B8A6-A332AB70C27A}">
      <dsp:nvSpPr>
        <dsp:cNvPr id="0" name=""/>
        <dsp:cNvSpPr/>
      </dsp:nvSpPr>
      <dsp:spPr>
        <a:xfrm>
          <a:off x="607865" y="4147929"/>
          <a:ext cx="1554541" cy="15545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02CB9-829E-4F68-A21F-AB4D9BAFA8C6}">
      <dsp:nvSpPr>
        <dsp:cNvPr id="0" name=""/>
        <dsp:cNvSpPr/>
      </dsp:nvSpPr>
      <dsp:spPr>
        <a:xfrm>
          <a:off x="2162407" y="4144043"/>
          <a:ext cx="2331812" cy="155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MUNICIPIOS</a:t>
          </a:r>
        </a:p>
      </dsp:txBody>
      <dsp:txXfrm>
        <a:off x="2162407" y="4144043"/>
        <a:ext cx="2331812" cy="1554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D3582-50E4-7F40-9AEB-8795D2B24382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7979E-94D2-E942-A29B-D8E4580C61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1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84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09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27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93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D3FC91-DEBB-D349-9AF0-076F0E773183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8284BD-D8EF-034D-B69E-ED0922F2A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12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D3FC91-DEBB-D349-9AF0-076F0E773183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8284BD-D8EF-034D-B69E-ED0922F2A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0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D3FC91-DEBB-D349-9AF0-076F0E773183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8284BD-D8EF-034D-B69E-ED0922F2A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558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D3FC91-DEBB-D349-9AF0-076F0E773183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8284BD-D8EF-034D-B69E-ED0922F2A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2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D3FC91-DEBB-D349-9AF0-076F0E773183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8284BD-D8EF-034D-B69E-ED0922F2A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D3FC91-DEBB-D349-9AF0-076F0E773183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8284BD-D8EF-034D-B69E-ED0922F2A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604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D3FC91-DEBB-D349-9AF0-076F0E773183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8284BD-D8EF-034D-B69E-ED0922F2A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5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31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D3FC91-DEBB-D349-9AF0-076F0E773183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8284BD-D8EF-034D-B69E-ED0922F2A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37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D3FC91-DEBB-D349-9AF0-076F0E773183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8284BD-D8EF-034D-B69E-ED0922F2A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656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D3FC91-DEBB-D349-9AF0-076F0E773183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8284BD-D8EF-034D-B69E-ED0922F2A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479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D3FC91-DEBB-D349-9AF0-076F0E773183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8284BD-D8EF-034D-B69E-ED0922F2A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9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42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41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9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64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51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55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3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0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5"/>
          <p:cNvSpPr txBox="1">
            <a:spLocks noChangeArrowheads="1"/>
          </p:cNvSpPr>
          <p:nvPr/>
        </p:nvSpPr>
        <p:spPr bwMode="auto">
          <a:xfrm>
            <a:off x="304800" y="1417982"/>
            <a:ext cx="703686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pt-BR" sz="540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r>
              <a:rPr lang="pt-BR" sz="3600" dirty="0"/>
              <a:t>Comitês Territoriais de Desenvolvimento de Ambiente para os Pequenos Negócios</a:t>
            </a:r>
          </a:p>
        </p:txBody>
      </p:sp>
    </p:spTree>
    <p:extLst>
      <p:ext uri="{BB962C8B-B14F-4D97-AF65-F5344CB8AC3E}">
        <p14:creationId xmlns:p14="http://schemas.microsoft.com/office/powerpoint/2010/main" val="28024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1" y="224941"/>
            <a:ext cx="85078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Comitês com formação de lideranças</a:t>
            </a:r>
            <a:br>
              <a:rPr lang="pt-BR" b="1" dirty="0"/>
            </a:br>
            <a:endParaRPr lang="pt-BR" b="1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859038"/>
              </p:ext>
            </p:extLst>
          </p:nvPr>
        </p:nvGraphicFramePr>
        <p:xfrm>
          <a:off x="1258957" y="1311965"/>
          <a:ext cx="6627743" cy="477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839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24941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Planejamento dos comitês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402597"/>
              </p:ext>
            </p:extLst>
          </p:nvPr>
        </p:nvGraphicFramePr>
        <p:xfrm>
          <a:off x="1603513" y="1179443"/>
          <a:ext cx="6917635" cy="475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36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24941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Apresentação dos planejamentos no FOPEME</a:t>
            </a:r>
            <a:br>
              <a:rPr lang="pt-BR" b="1" dirty="0"/>
            </a:br>
            <a:endParaRPr lang="pt-BR" b="1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164705"/>
              </p:ext>
            </p:extLst>
          </p:nvPr>
        </p:nvGraphicFramePr>
        <p:xfrm>
          <a:off x="702366" y="1550504"/>
          <a:ext cx="6255026" cy="506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19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328" y="442769"/>
            <a:ext cx="8564672" cy="62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4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791" y="106017"/>
            <a:ext cx="8521148" cy="1584671"/>
          </a:xfrm>
        </p:spPr>
        <p:txBody>
          <a:bodyPr>
            <a:normAutofit/>
          </a:bodyPr>
          <a:lstStyle/>
          <a:p>
            <a:r>
              <a:rPr lang="pt-BR" sz="3600" b="1" dirty="0"/>
              <a:t>Sistema Integrado Para o Desenvolvimento do Ambiente dos Pequenos Negócios no Paraná</a:t>
            </a:r>
            <a:br>
              <a:rPr lang="pt-BR" sz="3600" dirty="0"/>
            </a:b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997516"/>
              </p:ext>
            </p:extLst>
          </p:nvPr>
        </p:nvGraphicFramePr>
        <p:xfrm>
          <a:off x="106017" y="1099930"/>
          <a:ext cx="8892209" cy="527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173357" y="2849217"/>
            <a:ext cx="0" cy="58309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305879" y="2849217"/>
            <a:ext cx="220648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596348" y="2975113"/>
            <a:ext cx="8176591" cy="1524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2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24941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Comitês no PR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59924"/>
              </p:ext>
            </p:extLst>
          </p:nvPr>
        </p:nvGraphicFramePr>
        <p:xfrm>
          <a:off x="781879" y="859321"/>
          <a:ext cx="7832034" cy="607073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21564">
                  <a:extLst>
                    <a:ext uri="{9D8B030D-6E8A-4147-A177-3AD203B41FA5}">
                      <a16:colId xmlns:a16="http://schemas.microsoft.com/office/drawing/2014/main" val="2628459961"/>
                    </a:ext>
                  </a:extLst>
                </a:gridCol>
                <a:gridCol w="5910470">
                  <a:extLst>
                    <a:ext uri="{9D8B030D-6E8A-4147-A177-3AD203B41FA5}">
                      <a16:colId xmlns:a16="http://schemas.microsoft.com/office/drawing/2014/main" val="1633141305"/>
                    </a:ext>
                  </a:extLst>
                </a:gridCol>
              </a:tblGrid>
              <a:tr h="412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Regional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Território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7705881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Leste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Curitiba RMC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95774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Leste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Litoral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76500"/>
                  </a:ext>
                </a:extLst>
              </a:tr>
              <a:tr h="22354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Sul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Sudoeste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4513496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Sul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Iguaçu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856410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Sul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Fronteira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895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Oeste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Oeste Integrado (Câmara Téc. dos Pequenos Negócios)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16244"/>
                  </a:ext>
                </a:extLst>
              </a:tr>
              <a:tr h="22079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Oeste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>
                          <a:effectLst/>
                        </a:rPr>
                        <a:t>Cantuquiriguaçu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47078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Norte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Norte do Paraná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939053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Norte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Norte Pioneiro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8675519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Norte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Vale do Ivaí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2058758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Centro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Vale do Tibagi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2735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Centro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Campos Gerais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2522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Centro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Paraná Centro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94310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Centro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Pinheirais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71177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Noroeste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Costa Noroeste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6400097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Noroeste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Piquirivai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6697309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Noroeste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Terra Roxa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472911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Noroeste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Arenito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268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791" y="106017"/>
            <a:ext cx="8521148" cy="1584671"/>
          </a:xfrm>
        </p:spPr>
        <p:txBody>
          <a:bodyPr>
            <a:normAutofit/>
          </a:bodyPr>
          <a:lstStyle/>
          <a:p>
            <a:r>
              <a:rPr lang="pt-BR" sz="3600" b="1" dirty="0"/>
              <a:t>Sistema Integrado Para o Desenvolvimento do Ambiente dos Pequenos Negócios no Paraná</a:t>
            </a:r>
            <a:br>
              <a:rPr lang="pt-BR" sz="3600" dirty="0"/>
            </a:b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718369"/>
              </p:ext>
            </p:extLst>
          </p:nvPr>
        </p:nvGraphicFramePr>
        <p:xfrm>
          <a:off x="106018" y="1099930"/>
          <a:ext cx="5102086" cy="575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em Curva para Baixo 4"/>
          <p:cNvSpPr/>
          <p:nvPr/>
        </p:nvSpPr>
        <p:spPr>
          <a:xfrm rot="5400000">
            <a:off x="4784035" y="4532240"/>
            <a:ext cx="2491408" cy="1391478"/>
          </a:xfrm>
          <a:prstGeom prst="curved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em Curva para Cima 5"/>
          <p:cNvSpPr/>
          <p:nvPr/>
        </p:nvSpPr>
        <p:spPr>
          <a:xfrm rot="16200000">
            <a:off x="4707835" y="2117031"/>
            <a:ext cx="2491408" cy="123907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820" t="24276" r="25958" b="7403"/>
          <a:stretch/>
        </p:blipFill>
        <p:spPr>
          <a:xfrm>
            <a:off x="628649" y="430396"/>
            <a:ext cx="8162424" cy="66396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49368" y="0"/>
            <a:ext cx="734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Processo de constituição de comitês territoriais</a:t>
            </a:r>
          </a:p>
        </p:txBody>
      </p:sp>
    </p:spTree>
    <p:extLst>
      <p:ext uri="{BB962C8B-B14F-4D97-AF65-F5344CB8AC3E}">
        <p14:creationId xmlns:p14="http://schemas.microsoft.com/office/powerpoint/2010/main" val="295715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55" y="1825625"/>
            <a:ext cx="7739489" cy="43513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141688"/>
            <a:ext cx="7368209" cy="41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4941"/>
            <a:ext cx="7886700" cy="1325563"/>
          </a:xfrm>
        </p:spPr>
        <p:txBody>
          <a:bodyPr/>
          <a:lstStyle/>
          <a:p>
            <a:r>
              <a:rPr lang="pt-BR" b="1" dirty="0"/>
              <a:t>Temas do Ambiente de Negócios: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46290"/>
            <a:ext cx="7886700" cy="4140612"/>
          </a:xfrm>
        </p:spPr>
        <p:txBody>
          <a:bodyPr/>
          <a:lstStyle/>
          <a:p>
            <a:pPr lvl="0"/>
            <a:r>
              <a:rPr lang="pt-BR" dirty="0"/>
              <a:t>Serviços Financeiros</a:t>
            </a:r>
          </a:p>
          <a:p>
            <a:pPr lvl="0"/>
            <a:r>
              <a:rPr lang="pt-BR" dirty="0"/>
              <a:t>Compras Governamentais</a:t>
            </a:r>
          </a:p>
          <a:p>
            <a:pPr lvl="0"/>
            <a:r>
              <a:rPr lang="pt-BR" dirty="0"/>
              <a:t>Inovação e Tecnologia</a:t>
            </a:r>
          </a:p>
          <a:p>
            <a:pPr lvl="0"/>
            <a:r>
              <a:rPr lang="pt-BR" dirty="0"/>
              <a:t>Educação Empreendedora</a:t>
            </a:r>
          </a:p>
          <a:p>
            <a:pPr lvl="0"/>
            <a:r>
              <a:rPr lang="pt-BR" dirty="0"/>
              <a:t>Simplificação e Desburocratização</a:t>
            </a:r>
          </a:p>
          <a:p>
            <a:pPr lvl="0"/>
            <a:r>
              <a:rPr lang="pt-BR" dirty="0"/>
              <a:t>Associativismo</a:t>
            </a:r>
          </a:p>
          <a:p>
            <a:pPr lvl="0"/>
            <a:r>
              <a:rPr lang="pt-BR" dirty="0"/>
              <a:t>Acesso à justiça</a:t>
            </a:r>
          </a:p>
          <a:p>
            <a:pPr lvl="0"/>
            <a:r>
              <a:rPr lang="pt-BR" dirty="0"/>
              <a:t>Tributação</a:t>
            </a:r>
          </a:p>
        </p:txBody>
      </p:sp>
    </p:spTree>
    <p:extLst>
      <p:ext uri="{BB962C8B-B14F-4D97-AF65-F5344CB8AC3E}">
        <p14:creationId xmlns:p14="http://schemas.microsoft.com/office/powerpoint/2010/main" val="5089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24941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Comitês constituídos</a:t>
            </a:r>
            <a:br>
              <a:rPr lang="pt-BR" b="1" dirty="0"/>
            </a:br>
            <a:endParaRPr lang="pt-BR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614545"/>
              </p:ext>
            </p:extLst>
          </p:nvPr>
        </p:nvGraphicFramePr>
        <p:xfrm>
          <a:off x="1258957" y="1311965"/>
          <a:ext cx="6627743" cy="477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25984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10437</TotalTime>
  <Words>173</Words>
  <Application>Microsoft Office PowerPoint</Application>
  <PresentationFormat>Apresentação na tela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Personalizar Design</vt:lpstr>
      <vt:lpstr>1_Personalizar Design</vt:lpstr>
      <vt:lpstr>Apresentação do PowerPoint</vt:lpstr>
      <vt:lpstr>Apresentação do PowerPoint</vt:lpstr>
      <vt:lpstr>Sistema Integrado Para o Desenvolvimento do Ambiente dos Pequenos Negócios no Paraná </vt:lpstr>
      <vt:lpstr>Apresentação do PowerPoint</vt:lpstr>
      <vt:lpstr>Sistema Integrado Para o Desenvolvimento do Ambiente dos Pequenos Negócios no Paraná </vt:lpstr>
      <vt:lpstr>Apresentação do PowerPoint</vt:lpstr>
      <vt:lpstr>Apresentação do PowerPoint</vt:lpstr>
      <vt:lpstr>Temas do Ambiente de Negócios: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Fabiano Carvalho Morais</dc:creator>
  <cp:lastModifiedBy>Mario Doria</cp:lastModifiedBy>
  <cp:revision>64</cp:revision>
  <dcterms:created xsi:type="dcterms:W3CDTF">2016-01-07T13:19:42Z</dcterms:created>
  <dcterms:modified xsi:type="dcterms:W3CDTF">2017-12-12T15:03:53Z</dcterms:modified>
</cp:coreProperties>
</file>