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56" r:id="rId4"/>
    <p:sldId id="258" r:id="rId5"/>
    <p:sldId id="262" r:id="rId6"/>
    <p:sldId id="263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08E6-0741-42F3-8BAA-84310A04B3D9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A948-7E30-4854-9B25-5DC86FB433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4C855-7A53-4BEC-951C-BC08ECCB3F57}" type="slidenum">
              <a:rPr lang="pt-BR"/>
              <a:pPr/>
              <a:t>2</a:t>
            </a:fld>
            <a:endParaRPr lang="pt-B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4714969"/>
            <a:ext cx="5438711" cy="446735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0" y="273628"/>
            <a:ext cx="8212320" cy="112907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6480" y="6247376"/>
            <a:ext cx="211392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8288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6320" y="6247376"/>
            <a:ext cx="2113920" cy="456528"/>
          </a:xfrm>
        </p:spPr>
        <p:txBody>
          <a:bodyPr/>
          <a:lstStyle>
            <a:lvl1pPr>
              <a:defRPr/>
            </a:lvl1pPr>
          </a:lstStyle>
          <a:p>
            <a:fld id="{08803BC8-6707-4BAC-AD48-0BBB21E9AAA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91DD-E1F6-4A58-9727-5A738D85B54A}" type="datetimeFigureOut">
              <a:rPr lang="pt-BR" smtClean="0"/>
              <a:pPr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rciliosantinoni@sepl.pr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FÓRUM PERMANENTE DAS MICROEMPRESAS E 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EMPRESAS DE PEQUENO PORTE DO ESTADO DO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 PARANÁ - FOPEME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22228B"/>
              </a:solidFill>
              <a:latin typeface="+mj-lt"/>
              <a:cs typeface="Arial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30ª REUNIÃO ORDINÁRIA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22228B"/>
                </a:solidFill>
                <a:latin typeface="+mj-lt"/>
                <a:cs typeface="Arial" charset="0"/>
              </a:rPr>
              <a:t> 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22228B"/>
                </a:solidFill>
                <a:latin typeface="+mj-lt"/>
                <a:cs typeface="Arial" charset="0"/>
              </a:rPr>
              <a:t>24/05/2016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1F497D"/>
              </a:solidFill>
              <a:latin typeface="+mj-lt"/>
            </a:endParaRPr>
          </a:p>
          <a:p>
            <a:pPr>
              <a:lnSpc>
                <a:spcPct val="81000"/>
              </a:lnSpc>
              <a:spcBef>
                <a:spcPts val="340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376092"/>
                </a:solidFill>
                <a:latin typeface="+mj-lt"/>
                <a:cs typeface="Arial" charset="0"/>
              </a:rPr>
              <a:t>Lei Complementar 163/2013 de 29/10/2013</a:t>
            </a: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376092"/>
                </a:solidFill>
                <a:latin typeface="+mj-lt"/>
                <a:cs typeface="Arial" charset="0"/>
              </a:rPr>
              <a:t>Regimento Interno Portaria 009/2015 de 03/06/2015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4016" y="332656"/>
            <a:ext cx="8820472" cy="105563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subTitle"/>
          </p:nvPr>
        </p:nvSpPr>
        <p:spPr>
          <a:xfrm>
            <a:off x="456480" y="1604329"/>
            <a:ext cx="8045280" cy="3977698"/>
          </a:xfrm>
          <a:ln/>
        </p:spPr>
        <p:txBody>
          <a:bodyPr tIns="25471"/>
          <a:lstStyle/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</p:txBody>
      </p:sp>
      <p:graphicFrame>
        <p:nvGraphicFramePr>
          <p:cNvPr id="4099" name="Group 3"/>
          <p:cNvGraphicFramePr>
            <a:graphicFrameLocks noGrp="1"/>
          </p:cNvGraphicFramePr>
          <p:nvPr/>
        </p:nvGraphicFramePr>
        <p:xfrm>
          <a:off x="130410" y="1727645"/>
          <a:ext cx="8883179" cy="4338246"/>
        </p:xfrm>
        <a:graphic>
          <a:graphicData uri="http://schemas.openxmlformats.org/drawingml/2006/table">
            <a:tbl>
              <a:tblPr/>
              <a:tblGrid>
                <a:gridCol w="867243"/>
                <a:gridCol w="5559922"/>
                <a:gridCol w="2456014"/>
              </a:tblGrid>
              <a:tr h="34177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TEMPO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TEMA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RESPONSÁVEL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14h00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Abertura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Secretaria Técnica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851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Palestra “Produtos e Serviços do Sistema FIEP para Micro e Pequenas Empresas – Cláudia </a:t>
                      </a:r>
                      <a:r>
                        <a:rPr lang="pt-BR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Schittini</a:t>
                      </a: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Coordenação da Rede de Atuação Internacional do SESI/SENAI/IEL;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FIEP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2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230831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Palestra “Educação Empreendedora</a:t>
                      </a:r>
                      <a:r>
                        <a:rPr lang="pt-B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 Ensinos Fundamental, Médio e Superior” – SEBRAE/PR;</a:t>
                      </a: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Arial" pitchFamily="34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SEBRAE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548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Definir novas ações da Lei Complementar nº 163/2013 para regulamentação sobre o Capítulo Comércio Exterior.</a:t>
                      </a:r>
                    </a:p>
                    <a:p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Arial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Secretaria Técnica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961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17h00</a:t>
                      </a:r>
                    </a:p>
                  </a:txBody>
                  <a:tcPr marL="82944" marR="82944" marT="230831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Arial" charset="0"/>
                        </a:rPr>
                        <a:t>Assuntos Gerais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Arial" charset="0"/>
                        </a:rPr>
                        <a:t>Encerramento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Secretaria Técnica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lvl="0">
              <a:buNone/>
            </a:pPr>
            <a:endParaRPr lang="pt-BR" b="1" dirty="0" smtClean="0"/>
          </a:p>
          <a:p>
            <a:pPr lvl="0">
              <a:buNone/>
            </a:pPr>
            <a:endParaRPr lang="pt-BR" b="1" dirty="0"/>
          </a:p>
          <a:p>
            <a:pPr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11560" y="2276872"/>
            <a:ext cx="7920880" cy="1850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49263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pt-BR" sz="2800" b="1" dirty="0" smtClean="0">
                <a:solidFill>
                  <a:schemeClr val="tx2"/>
                </a:solidFill>
              </a:rPr>
              <a:t>Palestra “Produtos e Serviços do Sistema FIEP para Micro e Pequenas Empresas – Cláudia </a:t>
            </a:r>
            <a:r>
              <a:rPr lang="pt-BR" sz="2800" b="1" dirty="0" err="1" smtClean="0">
                <a:solidFill>
                  <a:schemeClr val="tx2"/>
                </a:solidFill>
              </a:rPr>
              <a:t>Schittini</a:t>
            </a:r>
            <a:r>
              <a:rPr lang="pt-BR" sz="2800" b="1" dirty="0" smtClean="0">
                <a:solidFill>
                  <a:schemeClr val="tx2"/>
                </a:solidFill>
              </a:rPr>
              <a:t> – Coordenação da Rede de Atuação Internacional do SESI/SENAI/IEL;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lvl="0" indent="0" algn="just" defTabSz="449263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chemeClr val="tx2"/>
                </a:solidFill>
              </a:rPr>
              <a:t>Palestra “Educação Empreendedora os Ensinos Fundamental, Médio e Superior” – SEBRAE/PR;</a:t>
            </a:r>
            <a:endParaRPr lang="pt-BR" sz="2800" b="1" dirty="0" smtClean="0">
              <a:solidFill>
                <a:schemeClr val="tx2"/>
              </a:solidFill>
              <a:latin typeface="Calibri" pitchFamily="34" charset="0"/>
              <a:ea typeface="Microsoft YaHei" charset="-122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4000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Calendário 2016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 I Reuniões Ordinárias: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Fevereiro:      	29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Maio:              	24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Agosto:           	23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Outubro:        	25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O GAT se reunirá antes das Reuniões Ordinárias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II – Reuniões Plenárias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Junho: 			21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. Novembro: 		22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III – Reuniões Extraordinárias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Março 17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Abril 19</a:t>
            </a:r>
          </a:p>
          <a:p>
            <a:endParaRPr lang="pt-BR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40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</a:rPr>
              <a:t>Fórum Permanente das Microempresas e Empresas de Pequeno Porte do Estado do Paraná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</a:rPr>
              <a:t>Secretaria Técnica: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Ercílio </a:t>
            </a:r>
            <a:r>
              <a:rPr lang="pt-BR" b="1" dirty="0" err="1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Santinoni</a:t>
            </a: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 :         				erciliosantinoni@sepl.pr.gov.br</a:t>
            </a: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  <a:hlinkClick r:id="rId2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Mario José Doria da Fonseca			mdoria@sepl.pr.gov.br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César Reinaldo </a:t>
            </a:r>
            <a:r>
              <a:rPr lang="pt-BR" b="1" dirty="0" err="1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Rissete</a:t>
            </a: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:	                         	crissete@pr.sebrae.com.br 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 smtClean="0">
                <a:solidFill>
                  <a:srgbClr val="002060"/>
                </a:solidFill>
                <a:latin typeface="Calibri" pitchFamily="32" charset="0"/>
                <a:cs typeface="Segoe UI" charset="0"/>
              </a:rPr>
              <a:t>                                     www.forumpme.pr.gov.br 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179</Words>
  <Application>Microsoft Office PowerPoint</Application>
  <PresentationFormat>Apresentação na tela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Mario Doria</cp:lastModifiedBy>
  <cp:revision>14</cp:revision>
  <dcterms:created xsi:type="dcterms:W3CDTF">2016-04-18T17:45:58Z</dcterms:created>
  <dcterms:modified xsi:type="dcterms:W3CDTF">2016-05-24T16:17:03Z</dcterms:modified>
</cp:coreProperties>
</file>